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4" r:id="rId3"/>
    <p:sldId id="260" r:id="rId4"/>
    <p:sldId id="263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C355E4-8144-494C-9C4A-FB4490CA802A}" v="517" dt="2025-04-23T08:10:50.0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6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96203E-383A-4AB4-B92F-8B159CF74A76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6C3FF10D-FBA0-4527-B9A9-12087B491629}">
      <dgm:prSet phldrT="[Teksti]"/>
      <dgm:spPr/>
      <dgm:t>
        <a:bodyPr/>
        <a:lstStyle/>
        <a:p>
          <a:r>
            <a:rPr lang="en-US" dirty="0"/>
            <a:t>Etsi </a:t>
          </a:r>
          <a:r>
            <a:rPr lang="en-US" dirty="0" err="1"/>
            <a:t>vapaa</a:t>
          </a:r>
          <a:r>
            <a:rPr lang="en-US" dirty="0"/>
            <a:t> </a:t>
          </a:r>
          <a:r>
            <a:rPr lang="en-US" dirty="0" err="1"/>
            <a:t>mökki</a:t>
          </a:r>
          <a:r>
            <a:rPr lang="en-US" dirty="0"/>
            <a:t>/</a:t>
          </a:r>
          <a:r>
            <a:rPr lang="en-US" dirty="0" err="1"/>
            <a:t>tolppa</a:t>
          </a:r>
          <a:endParaRPr lang="en-US" dirty="0"/>
        </a:p>
      </dgm:t>
    </dgm:pt>
    <dgm:pt modelId="{18986F90-F0B2-4306-AF1C-C7A76B4F74B6}" type="parTrans" cxnId="{D8CC4BBD-8B12-4025-BDA1-65C555DEA03B}">
      <dgm:prSet/>
      <dgm:spPr/>
      <dgm:t>
        <a:bodyPr/>
        <a:lstStyle/>
        <a:p>
          <a:endParaRPr lang="en-US"/>
        </a:p>
      </dgm:t>
    </dgm:pt>
    <dgm:pt modelId="{DE000B98-B80D-423C-9263-0431B17FCABB}" type="sibTrans" cxnId="{D8CC4BBD-8B12-4025-BDA1-65C555DEA03B}">
      <dgm:prSet/>
      <dgm:spPr/>
      <dgm:t>
        <a:bodyPr/>
        <a:lstStyle/>
        <a:p>
          <a:endParaRPr lang="en-US"/>
        </a:p>
      </dgm:t>
    </dgm:pt>
    <dgm:pt modelId="{A816F293-9BB9-449D-9C9D-AF483B11C5FE}">
      <dgm:prSet phldrT="[Teksti]"/>
      <dgm:spPr/>
      <dgm:t>
        <a:bodyPr/>
        <a:lstStyle/>
        <a:p>
          <a:r>
            <a:rPr lang="en-US" dirty="0"/>
            <a:t>Varaa </a:t>
          </a:r>
          <a:r>
            <a:rPr lang="en-US" dirty="0" err="1"/>
            <a:t>kalenterista</a:t>
          </a:r>
          <a:r>
            <a:rPr lang="en-US" dirty="0"/>
            <a:t> 1-4 </a:t>
          </a:r>
          <a:r>
            <a:rPr lang="en-US" dirty="0" err="1"/>
            <a:t>pv</a:t>
          </a:r>
          <a:endParaRPr lang="en-US" dirty="0"/>
        </a:p>
      </dgm:t>
    </dgm:pt>
    <dgm:pt modelId="{24EFE55A-10E6-41E3-B5AD-8940B912A8C1}" type="parTrans" cxnId="{4D258B41-2262-4E09-8B98-49CCACFD3E9B}">
      <dgm:prSet/>
      <dgm:spPr/>
      <dgm:t>
        <a:bodyPr/>
        <a:lstStyle/>
        <a:p>
          <a:endParaRPr lang="en-US"/>
        </a:p>
      </dgm:t>
    </dgm:pt>
    <dgm:pt modelId="{8319C4D6-6059-4C63-8A58-1F28055238C4}" type="sibTrans" cxnId="{4D258B41-2262-4E09-8B98-49CCACFD3E9B}">
      <dgm:prSet/>
      <dgm:spPr/>
      <dgm:t>
        <a:bodyPr/>
        <a:lstStyle/>
        <a:p>
          <a:endParaRPr lang="en-US"/>
        </a:p>
      </dgm:t>
    </dgm:pt>
    <dgm:pt modelId="{1F78A7F6-760C-41EF-B06C-E207A5876C60}">
      <dgm:prSet phldrT="[Teksti]"/>
      <dgm:spPr/>
      <dgm:t>
        <a:bodyPr/>
        <a:lstStyle/>
        <a:p>
          <a:r>
            <a:rPr lang="en-US" dirty="0"/>
            <a:t>Maksa P21 </a:t>
          </a:r>
          <a:r>
            <a:rPr lang="en-US" dirty="0" err="1"/>
            <a:t>tilille</a:t>
          </a:r>
          <a:r>
            <a:rPr lang="en-US" dirty="0"/>
            <a:t> summa</a:t>
          </a:r>
        </a:p>
      </dgm:t>
    </dgm:pt>
    <dgm:pt modelId="{BB3A1EF4-851C-4DCD-A996-532155221AA1}" type="parTrans" cxnId="{21B264C0-A4C6-4ACE-A79A-9029E76A0916}">
      <dgm:prSet/>
      <dgm:spPr/>
      <dgm:t>
        <a:bodyPr/>
        <a:lstStyle/>
        <a:p>
          <a:endParaRPr lang="en-US"/>
        </a:p>
      </dgm:t>
    </dgm:pt>
    <dgm:pt modelId="{4603D316-2455-4163-A9E3-516A0BC24423}" type="sibTrans" cxnId="{21B264C0-A4C6-4ACE-A79A-9029E76A0916}">
      <dgm:prSet/>
      <dgm:spPr/>
      <dgm:t>
        <a:bodyPr/>
        <a:lstStyle/>
        <a:p>
          <a:endParaRPr lang="en-US"/>
        </a:p>
      </dgm:t>
    </dgm:pt>
    <dgm:pt modelId="{01E2F889-D208-44EC-BA60-005FDF428937}" type="pres">
      <dgm:prSet presAssocID="{AF96203E-383A-4AB4-B92F-8B159CF74A76}" presName="Name0" presStyleCnt="0">
        <dgm:presLayoutVars>
          <dgm:dir/>
          <dgm:animLvl val="lvl"/>
          <dgm:resizeHandles val="exact"/>
        </dgm:presLayoutVars>
      </dgm:prSet>
      <dgm:spPr/>
    </dgm:pt>
    <dgm:pt modelId="{49F55E27-F7F6-4E80-84A6-D468C24EA3DD}" type="pres">
      <dgm:prSet presAssocID="{6C3FF10D-FBA0-4527-B9A9-12087B491629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20BD0939-1349-4039-B688-42003222FFE0}" type="pres">
      <dgm:prSet presAssocID="{DE000B98-B80D-423C-9263-0431B17FCABB}" presName="parTxOnlySpace" presStyleCnt="0"/>
      <dgm:spPr/>
    </dgm:pt>
    <dgm:pt modelId="{A0D42129-C9B5-429C-A70C-7F2F77C0BBAD}" type="pres">
      <dgm:prSet presAssocID="{A816F293-9BB9-449D-9C9D-AF483B11C5FE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0A127FA4-BEEB-4F6C-BBB4-387BAFC2769C}" type="pres">
      <dgm:prSet presAssocID="{8319C4D6-6059-4C63-8A58-1F28055238C4}" presName="parTxOnlySpace" presStyleCnt="0"/>
      <dgm:spPr/>
    </dgm:pt>
    <dgm:pt modelId="{F851BBB1-D591-4075-91C3-D736E33C6C4B}" type="pres">
      <dgm:prSet presAssocID="{1F78A7F6-760C-41EF-B06C-E207A5876C60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AECB522A-38F3-4FAE-A1B3-C79399CE2419}" type="presOf" srcId="{6C3FF10D-FBA0-4527-B9A9-12087B491629}" destId="{49F55E27-F7F6-4E80-84A6-D468C24EA3DD}" srcOrd="0" destOrd="0" presId="urn:microsoft.com/office/officeart/2005/8/layout/chevron1"/>
    <dgm:cxn modelId="{4D258B41-2262-4E09-8B98-49CCACFD3E9B}" srcId="{AF96203E-383A-4AB4-B92F-8B159CF74A76}" destId="{A816F293-9BB9-449D-9C9D-AF483B11C5FE}" srcOrd="1" destOrd="0" parTransId="{24EFE55A-10E6-41E3-B5AD-8940B912A8C1}" sibTransId="{8319C4D6-6059-4C63-8A58-1F28055238C4}"/>
    <dgm:cxn modelId="{EF7FC666-8E73-446C-B12E-FC61AF77F04A}" type="presOf" srcId="{1F78A7F6-760C-41EF-B06C-E207A5876C60}" destId="{F851BBB1-D591-4075-91C3-D736E33C6C4B}" srcOrd="0" destOrd="0" presId="urn:microsoft.com/office/officeart/2005/8/layout/chevron1"/>
    <dgm:cxn modelId="{07FB1099-FD46-49D7-A14A-19B873508259}" type="presOf" srcId="{AF96203E-383A-4AB4-B92F-8B159CF74A76}" destId="{01E2F889-D208-44EC-BA60-005FDF428937}" srcOrd="0" destOrd="0" presId="urn:microsoft.com/office/officeart/2005/8/layout/chevron1"/>
    <dgm:cxn modelId="{D8CC4BBD-8B12-4025-BDA1-65C555DEA03B}" srcId="{AF96203E-383A-4AB4-B92F-8B159CF74A76}" destId="{6C3FF10D-FBA0-4527-B9A9-12087B491629}" srcOrd="0" destOrd="0" parTransId="{18986F90-F0B2-4306-AF1C-C7A76B4F74B6}" sibTransId="{DE000B98-B80D-423C-9263-0431B17FCABB}"/>
    <dgm:cxn modelId="{21B264C0-A4C6-4ACE-A79A-9029E76A0916}" srcId="{AF96203E-383A-4AB4-B92F-8B159CF74A76}" destId="{1F78A7F6-760C-41EF-B06C-E207A5876C60}" srcOrd="2" destOrd="0" parTransId="{BB3A1EF4-851C-4DCD-A996-532155221AA1}" sibTransId="{4603D316-2455-4163-A9E3-516A0BC24423}"/>
    <dgm:cxn modelId="{41B322E0-2ABC-42CA-8FE3-BB7975BF6161}" type="presOf" srcId="{A816F293-9BB9-449D-9C9D-AF483B11C5FE}" destId="{A0D42129-C9B5-429C-A70C-7F2F77C0BBAD}" srcOrd="0" destOrd="0" presId="urn:microsoft.com/office/officeart/2005/8/layout/chevron1"/>
    <dgm:cxn modelId="{B8C23063-73E0-4B00-89C9-8107ACF72177}" type="presParOf" srcId="{01E2F889-D208-44EC-BA60-005FDF428937}" destId="{49F55E27-F7F6-4E80-84A6-D468C24EA3DD}" srcOrd="0" destOrd="0" presId="urn:microsoft.com/office/officeart/2005/8/layout/chevron1"/>
    <dgm:cxn modelId="{039ACB41-B03D-4BDA-BB4A-23BAF47241DC}" type="presParOf" srcId="{01E2F889-D208-44EC-BA60-005FDF428937}" destId="{20BD0939-1349-4039-B688-42003222FFE0}" srcOrd="1" destOrd="0" presId="urn:microsoft.com/office/officeart/2005/8/layout/chevron1"/>
    <dgm:cxn modelId="{43DE4ACE-7C15-4E36-BC6B-F802E0E89F27}" type="presParOf" srcId="{01E2F889-D208-44EC-BA60-005FDF428937}" destId="{A0D42129-C9B5-429C-A70C-7F2F77C0BBAD}" srcOrd="2" destOrd="0" presId="urn:microsoft.com/office/officeart/2005/8/layout/chevron1"/>
    <dgm:cxn modelId="{765C2389-58E9-402C-994F-B472217D545E}" type="presParOf" srcId="{01E2F889-D208-44EC-BA60-005FDF428937}" destId="{0A127FA4-BEEB-4F6C-BBB4-387BAFC2769C}" srcOrd="3" destOrd="0" presId="urn:microsoft.com/office/officeart/2005/8/layout/chevron1"/>
    <dgm:cxn modelId="{D64B8900-BA15-48F3-BB2E-17B989BD1193}" type="presParOf" srcId="{01E2F889-D208-44EC-BA60-005FDF428937}" destId="{F851BBB1-D591-4075-91C3-D736E33C6C4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96203E-383A-4AB4-B92F-8B159CF74A76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6C3FF10D-FBA0-4527-B9A9-12087B491629}">
      <dgm:prSet phldrT="[Teksti]"/>
      <dgm:spPr/>
      <dgm:t>
        <a:bodyPr/>
        <a:lstStyle/>
        <a:p>
          <a:r>
            <a:rPr lang="en-US" dirty="0"/>
            <a:t>Saat </a:t>
          </a:r>
          <a:r>
            <a:rPr lang="en-US" dirty="0" err="1"/>
            <a:t>mökin</a:t>
          </a:r>
          <a:r>
            <a:rPr lang="en-US" dirty="0"/>
            <a:t> </a:t>
          </a:r>
          <a:r>
            <a:rPr lang="en-US" dirty="0" err="1"/>
            <a:t>avainkoodit</a:t>
          </a:r>
          <a:r>
            <a:rPr lang="en-US" dirty="0"/>
            <a:t> </a:t>
          </a:r>
          <a:r>
            <a:rPr lang="en-US" dirty="0" err="1"/>
            <a:t>tekstiviestinä</a:t>
          </a:r>
          <a:endParaRPr lang="en-US" dirty="0"/>
        </a:p>
      </dgm:t>
    </dgm:pt>
    <dgm:pt modelId="{18986F90-F0B2-4306-AF1C-C7A76B4F74B6}" type="parTrans" cxnId="{D8CC4BBD-8B12-4025-BDA1-65C555DEA03B}">
      <dgm:prSet/>
      <dgm:spPr/>
      <dgm:t>
        <a:bodyPr/>
        <a:lstStyle/>
        <a:p>
          <a:endParaRPr lang="en-US"/>
        </a:p>
      </dgm:t>
    </dgm:pt>
    <dgm:pt modelId="{DE000B98-B80D-423C-9263-0431B17FCABB}" type="sibTrans" cxnId="{D8CC4BBD-8B12-4025-BDA1-65C555DEA03B}">
      <dgm:prSet/>
      <dgm:spPr/>
      <dgm:t>
        <a:bodyPr/>
        <a:lstStyle/>
        <a:p>
          <a:endParaRPr lang="en-US"/>
        </a:p>
      </dgm:t>
    </dgm:pt>
    <dgm:pt modelId="{A816F293-9BB9-449D-9C9D-AF483B11C5FE}">
      <dgm:prSet phldrT="[Teksti]"/>
      <dgm:spPr/>
      <dgm:t>
        <a:bodyPr/>
        <a:lstStyle/>
        <a:p>
          <a:r>
            <a:rPr lang="en-US" dirty="0" err="1"/>
            <a:t>Saavu</a:t>
          </a:r>
          <a:r>
            <a:rPr lang="en-US" dirty="0"/>
            <a:t> </a:t>
          </a:r>
          <a:r>
            <a:rPr lang="en-US" dirty="0" err="1"/>
            <a:t>mökille</a:t>
          </a:r>
          <a:r>
            <a:rPr lang="en-US" dirty="0"/>
            <a:t> </a:t>
          </a:r>
          <a:r>
            <a:rPr lang="en-US" dirty="0" err="1"/>
            <a:t>sovittuna</a:t>
          </a:r>
          <a:r>
            <a:rPr lang="en-US" dirty="0"/>
            <a:t> </a:t>
          </a:r>
          <a:r>
            <a:rPr lang="en-US" dirty="0" err="1"/>
            <a:t>aikana</a:t>
          </a:r>
          <a:endParaRPr lang="en-US" dirty="0"/>
        </a:p>
      </dgm:t>
    </dgm:pt>
    <dgm:pt modelId="{24EFE55A-10E6-41E3-B5AD-8940B912A8C1}" type="parTrans" cxnId="{4D258B41-2262-4E09-8B98-49CCACFD3E9B}">
      <dgm:prSet/>
      <dgm:spPr/>
      <dgm:t>
        <a:bodyPr/>
        <a:lstStyle/>
        <a:p>
          <a:endParaRPr lang="en-US"/>
        </a:p>
      </dgm:t>
    </dgm:pt>
    <dgm:pt modelId="{8319C4D6-6059-4C63-8A58-1F28055238C4}" type="sibTrans" cxnId="{4D258B41-2262-4E09-8B98-49CCACFD3E9B}">
      <dgm:prSet/>
      <dgm:spPr/>
      <dgm:t>
        <a:bodyPr/>
        <a:lstStyle/>
        <a:p>
          <a:endParaRPr lang="en-US"/>
        </a:p>
      </dgm:t>
    </dgm:pt>
    <dgm:pt modelId="{1F78A7F6-760C-41EF-B06C-E207A5876C60}">
      <dgm:prSet phldrT="[Teksti]"/>
      <dgm:spPr/>
      <dgm:t>
        <a:bodyPr/>
        <a:lstStyle/>
        <a:p>
          <a:r>
            <a:rPr lang="en-US" dirty="0"/>
            <a:t>Avaa </a:t>
          </a:r>
          <a:r>
            <a:rPr lang="en-US" dirty="0" err="1"/>
            <a:t>turvasäiliö</a:t>
          </a:r>
          <a:r>
            <a:rPr lang="en-US" dirty="0"/>
            <a:t> </a:t>
          </a:r>
          <a:r>
            <a:rPr lang="en-US" dirty="0" err="1"/>
            <a:t>tulokoodilla</a:t>
          </a:r>
          <a:r>
            <a:rPr lang="en-US" dirty="0"/>
            <a:t>, </a:t>
          </a:r>
          <a:r>
            <a:rPr lang="en-US" dirty="0" err="1"/>
            <a:t>ota</a:t>
          </a:r>
          <a:r>
            <a:rPr lang="en-US" dirty="0"/>
            <a:t> </a:t>
          </a:r>
          <a:r>
            <a:rPr lang="en-US" dirty="0" err="1"/>
            <a:t>avain</a:t>
          </a:r>
          <a:endParaRPr lang="en-US" dirty="0"/>
        </a:p>
      </dgm:t>
    </dgm:pt>
    <dgm:pt modelId="{BB3A1EF4-851C-4DCD-A996-532155221AA1}" type="parTrans" cxnId="{21B264C0-A4C6-4ACE-A79A-9029E76A0916}">
      <dgm:prSet/>
      <dgm:spPr/>
      <dgm:t>
        <a:bodyPr/>
        <a:lstStyle/>
        <a:p>
          <a:endParaRPr lang="en-US"/>
        </a:p>
      </dgm:t>
    </dgm:pt>
    <dgm:pt modelId="{4603D316-2455-4163-A9E3-516A0BC24423}" type="sibTrans" cxnId="{21B264C0-A4C6-4ACE-A79A-9029E76A0916}">
      <dgm:prSet/>
      <dgm:spPr/>
      <dgm:t>
        <a:bodyPr/>
        <a:lstStyle/>
        <a:p>
          <a:endParaRPr lang="en-US"/>
        </a:p>
      </dgm:t>
    </dgm:pt>
    <dgm:pt modelId="{01E2F889-D208-44EC-BA60-005FDF428937}" type="pres">
      <dgm:prSet presAssocID="{AF96203E-383A-4AB4-B92F-8B159CF74A76}" presName="Name0" presStyleCnt="0">
        <dgm:presLayoutVars>
          <dgm:dir/>
          <dgm:animLvl val="lvl"/>
          <dgm:resizeHandles val="exact"/>
        </dgm:presLayoutVars>
      </dgm:prSet>
      <dgm:spPr/>
    </dgm:pt>
    <dgm:pt modelId="{49F55E27-F7F6-4E80-84A6-D468C24EA3DD}" type="pres">
      <dgm:prSet presAssocID="{6C3FF10D-FBA0-4527-B9A9-12087B491629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20BD0939-1349-4039-B688-42003222FFE0}" type="pres">
      <dgm:prSet presAssocID="{DE000B98-B80D-423C-9263-0431B17FCABB}" presName="parTxOnlySpace" presStyleCnt="0"/>
      <dgm:spPr/>
    </dgm:pt>
    <dgm:pt modelId="{A0D42129-C9B5-429C-A70C-7F2F77C0BBAD}" type="pres">
      <dgm:prSet presAssocID="{A816F293-9BB9-449D-9C9D-AF483B11C5FE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0A127FA4-BEEB-4F6C-BBB4-387BAFC2769C}" type="pres">
      <dgm:prSet presAssocID="{8319C4D6-6059-4C63-8A58-1F28055238C4}" presName="parTxOnlySpace" presStyleCnt="0"/>
      <dgm:spPr/>
    </dgm:pt>
    <dgm:pt modelId="{F851BBB1-D591-4075-91C3-D736E33C6C4B}" type="pres">
      <dgm:prSet presAssocID="{1F78A7F6-760C-41EF-B06C-E207A5876C60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AECB522A-38F3-4FAE-A1B3-C79399CE2419}" type="presOf" srcId="{6C3FF10D-FBA0-4527-B9A9-12087B491629}" destId="{49F55E27-F7F6-4E80-84A6-D468C24EA3DD}" srcOrd="0" destOrd="0" presId="urn:microsoft.com/office/officeart/2005/8/layout/chevron1"/>
    <dgm:cxn modelId="{4D258B41-2262-4E09-8B98-49CCACFD3E9B}" srcId="{AF96203E-383A-4AB4-B92F-8B159CF74A76}" destId="{A816F293-9BB9-449D-9C9D-AF483B11C5FE}" srcOrd="1" destOrd="0" parTransId="{24EFE55A-10E6-41E3-B5AD-8940B912A8C1}" sibTransId="{8319C4D6-6059-4C63-8A58-1F28055238C4}"/>
    <dgm:cxn modelId="{EF7FC666-8E73-446C-B12E-FC61AF77F04A}" type="presOf" srcId="{1F78A7F6-760C-41EF-B06C-E207A5876C60}" destId="{F851BBB1-D591-4075-91C3-D736E33C6C4B}" srcOrd="0" destOrd="0" presId="urn:microsoft.com/office/officeart/2005/8/layout/chevron1"/>
    <dgm:cxn modelId="{07FB1099-FD46-49D7-A14A-19B873508259}" type="presOf" srcId="{AF96203E-383A-4AB4-B92F-8B159CF74A76}" destId="{01E2F889-D208-44EC-BA60-005FDF428937}" srcOrd="0" destOrd="0" presId="urn:microsoft.com/office/officeart/2005/8/layout/chevron1"/>
    <dgm:cxn modelId="{D8CC4BBD-8B12-4025-BDA1-65C555DEA03B}" srcId="{AF96203E-383A-4AB4-B92F-8B159CF74A76}" destId="{6C3FF10D-FBA0-4527-B9A9-12087B491629}" srcOrd="0" destOrd="0" parTransId="{18986F90-F0B2-4306-AF1C-C7A76B4F74B6}" sibTransId="{DE000B98-B80D-423C-9263-0431B17FCABB}"/>
    <dgm:cxn modelId="{21B264C0-A4C6-4ACE-A79A-9029E76A0916}" srcId="{AF96203E-383A-4AB4-B92F-8B159CF74A76}" destId="{1F78A7F6-760C-41EF-B06C-E207A5876C60}" srcOrd="2" destOrd="0" parTransId="{BB3A1EF4-851C-4DCD-A996-532155221AA1}" sibTransId="{4603D316-2455-4163-A9E3-516A0BC24423}"/>
    <dgm:cxn modelId="{41B322E0-2ABC-42CA-8FE3-BB7975BF6161}" type="presOf" srcId="{A816F293-9BB9-449D-9C9D-AF483B11C5FE}" destId="{A0D42129-C9B5-429C-A70C-7F2F77C0BBAD}" srcOrd="0" destOrd="0" presId="urn:microsoft.com/office/officeart/2005/8/layout/chevron1"/>
    <dgm:cxn modelId="{B8C23063-73E0-4B00-89C9-8107ACF72177}" type="presParOf" srcId="{01E2F889-D208-44EC-BA60-005FDF428937}" destId="{49F55E27-F7F6-4E80-84A6-D468C24EA3DD}" srcOrd="0" destOrd="0" presId="urn:microsoft.com/office/officeart/2005/8/layout/chevron1"/>
    <dgm:cxn modelId="{039ACB41-B03D-4BDA-BB4A-23BAF47241DC}" type="presParOf" srcId="{01E2F889-D208-44EC-BA60-005FDF428937}" destId="{20BD0939-1349-4039-B688-42003222FFE0}" srcOrd="1" destOrd="0" presId="urn:microsoft.com/office/officeart/2005/8/layout/chevron1"/>
    <dgm:cxn modelId="{43DE4ACE-7C15-4E36-BC6B-F802E0E89F27}" type="presParOf" srcId="{01E2F889-D208-44EC-BA60-005FDF428937}" destId="{A0D42129-C9B5-429C-A70C-7F2F77C0BBAD}" srcOrd="2" destOrd="0" presId="urn:microsoft.com/office/officeart/2005/8/layout/chevron1"/>
    <dgm:cxn modelId="{765C2389-58E9-402C-994F-B472217D545E}" type="presParOf" srcId="{01E2F889-D208-44EC-BA60-005FDF428937}" destId="{0A127FA4-BEEB-4F6C-BBB4-387BAFC2769C}" srcOrd="3" destOrd="0" presId="urn:microsoft.com/office/officeart/2005/8/layout/chevron1"/>
    <dgm:cxn modelId="{D64B8900-BA15-48F3-BB2E-17B989BD1193}" type="presParOf" srcId="{01E2F889-D208-44EC-BA60-005FDF428937}" destId="{F851BBB1-D591-4075-91C3-D736E33C6C4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96203E-383A-4AB4-B92F-8B159CF74A76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6C3FF10D-FBA0-4527-B9A9-12087B491629}">
      <dgm:prSet phldrT="[Teksti]"/>
      <dgm:spPr/>
      <dgm:t>
        <a:bodyPr/>
        <a:lstStyle/>
        <a:p>
          <a:r>
            <a:rPr lang="en-US" dirty="0" err="1"/>
            <a:t>Varmista</a:t>
          </a:r>
          <a:r>
            <a:rPr lang="en-US" dirty="0"/>
            <a:t> </a:t>
          </a:r>
          <a:r>
            <a:rPr lang="en-US" dirty="0" err="1"/>
            <a:t>mökin</a:t>
          </a:r>
          <a:r>
            <a:rPr lang="en-US" dirty="0"/>
            <a:t> </a:t>
          </a:r>
          <a:r>
            <a:rPr lang="en-US" dirty="0" err="1"/>
            <a:t>siisteys</a:t>
          </a:r>
          <a:r>
            <a:rPr lang="en-US" dirty="0"/>
            <a:t> ja </a:t>
          </a:r>
          <a:r>
            <a:rPr lang="en-US" dirty="0" err="1"/>
            <a:t>tarvikkeet</a:t>
          </a:r>
          <a:endParaRPr lang="en-US" dirty="0"/>
        </a:p>
      </dgm:t>
    </dgm:pt>
    <dgm:pt modelId="{18986F90-F0B2-4306-AF1C-C7A76B4F74B6}" type="parTrans" cxnId="{D8CC4BBD-8B12-4025-BDA1-65C555DEA03B}">
      <dgm:prSet/>
      <dgm:spPr/>
      <dgm:t>
        <a:bodyPr/>
        <a:lstStyle/>
        <a:p>
          <a:endParaRPr lang="en-US"/>
        </a:p>
      </dgm:t>
    </dgm:pt>
    <dgm:pt modelId="{DE000B98-B80D-423C-9263-0431B17FCABB}" type="sibTrans" cxnId="{D8CC4BBD-8B12-4025-BDA1-65C555DEA03B}">
      <dgm:prSet/>
      <dgm:spPr/>
      <dgm:t>
        <a:bodyPr/>
        <a:lstStyle/>
        <a:p>
          <a:endParaRPr lang="en-US"/>
        </a:p>
      </dgm:t>
    </dgm:pt>
    <dgm:pt modelId="{A816F293-9BB9-449D-9C9D-AF483B11C5FE}">
      <dgm:prSet phldrT="[Teksti]"/>
      <dgm:spPr/>
      <dgm:t>
        <a:bodyPr/>
        <a:lstStyle/>
        <a:p>
          <a:r>
            <a:rPr lang="en-US" dirty="0"/>
            <a:t>Kanna </a:t>
          </a:r>
          <a:r>
            <a:rPr lang="en-US" dirty="0" err="1"/>
            <a:t>omat</a:t>
          </a:r>
          <a:r>
            <a:rPr lang="en-US" dirty="0"/>
            <a:t> </a:t>
          </a:r>
          <a:r>
            <a:rPr lang="en-US" dirty="0" err="1"/>
            <a:t>tavarat</a:t>
          </a:r>
          <a:r>
            <a:rPr lang="en-US" dirty="0"/>
            <a:t> </a:t>
          </a:r>
          <a:r>
            <a:rPr lang="en-US" dirty="0" err="1"/>
            <a:t>sisään</a:t>
          </a:r>
          <a:endParaRPr lang="en-US" dirty="0"/>
        </a:p>
      </dgm:t>
    </dgm:pt>
    <dgm:pt modelId="{24EFE55A-10E6-41E3-B5AD-8940B912A8C1}" type="parTrans" cxnId="{4D258B41-2262-4E09-8B98-49CCACFD3E9B}">
      <dgm:prSet/>
      <dgm:spPr/>
      <dgm:t>
        <a:bodyPr/>
        <a:lstStyle/>
        <a:p>
          <a:endParaRPr lang="en-US"/>
        </a:p>
      </dgm:t>
    </dgm:pt>
    <dgm:pt modelId="{8319C4D6-6059-4C63-8A58-1F28055238C4}" type="sibTrans" cxnId="{4D258B41-2262-4E09-8B98-49CCACFD3E9B}">
      <dgm:prSet/>
      <dgm:spPr/>
      <dgm:t>
        <a:bodyPr/>
        <a:lstStyle/>
        <a:p>
          <a:endParaRPr lang="en-US"/>
        </a:p>
      </dgm:t>
    </dgm:pt>
    <dgm:pt modelId="{1F78A7F6-760C-41EF-B06C-E207A5876C60}">
      <dgm:prSet phldrT="[Teksti]"/>
      <dgm:spPr/>
      <dgm:t>
        <a:bodyPr/>
        <a:lstStyle/>
        <a:p>
          <a:r>
            <a:rPr lang="en-US" dirty="0"/>
            <a:t>Nauti </a:t>
          </a:r>
          <a:r>
            <a:rPr lang="en-US" dirty="0" err="1"/>
            <a:t>mökkielämästä</a:t>
          </a:r>
          <a:endParaRPr lang="en-US" dirty="0"/>
        </a:p>
      </dgm:t>
    </dgm:pt>
    <dgm:pt modelId="{BB3A1EF4-851C-4DCD-A996-532155221AA1}" type="parTrans" cxnId="{21B264C0-A4C6-4ACE-A79A-9029E76A0916}">
      <dgm:prSet/>
      <dgm:spPr/>
      <dgm:t>
        <a:bodyPr/>
        <a:lstStyle/>
        <a:p>
          <a:endParaRPr lang="en-US"/>
        </a:p>
      </dgm:t>
    </dgm:pt>
    <dgm:pt modelId="{4603D316-2455-4163-A9E3-516A0BC24423}" type="sibTrans" cxnId="{21B264C0-A4C6-4ACE-A79A-9029E76A0916}">
      <dgm:prSet/>
      <dgm:spPr/>
      <dgm:t>
        <a:bodyPr/>
        <a:lstStyle/>
        <a:p>
          <a:endParaRPr lang="en-US"/>
        </a:p>
      </dgm:t>
    </dgm:pt>
    <dgm:pt modelId="{01E2F889-D208-44EC-BA60-005FDF428937}" type="pres">
      <dgm:prSet presAssocID="{AF96203E-383A-4AB4-B92F-8B159CF74A76}" presName="Name0" presStyleCnt="0">
        <dgm:presLayoutVars>
          <dgm:dir/>
          <dgm:animLvl val="lvl"/>
          <dgm:resizeHandles val="exact"/>
        </dgm:presLayoutVars>
      </dgm:prSet>
      <dgm:spPr/>
    </dgm:pt>
    <dgm:pt modelId="{49F55E27-F7F6-4E80-84A6-D468C24EA3DD}" type="pres">
      <dgm:prSet presAssocID="{6C3FF10D-FBA0-4527-B9A9-12087B491629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20BD0939-1349-4039-B688-42003222FFE0}" type="pres">
      <dgm:prSet presAssocID="{DE000B98-B80D-423C-9263-0431B17FCABB}" presName="parTxOnlySpace" presStyleCnt="0"/>
      <dgm:spPr/>
    </dgm:pt>
    <dgm:pt modelId="{A0D42129-C9B5-429C-A70C-7F2F77C0BBAD}" type="pres">
      <dgm:prSet presAssocID="{A816F293-9BB9-449D-9C9D-AF483B11C5FE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0A127FA4-BEEB-4F6C-BBB4-387BAFC2769C}" type="pres">
      <dgm:prSet presAssocID="{8319C4D6-6059-4C63-8A58-1F28055238C4}" presName="parTxOnlySpace" presStyleCnt="0"/>
      <dgm:spPr/>
    </dgm:pt>
    <dgm:pt modelId="{F851BBB1-D591-4075-91C3-D736E33C6C4B}" type="pres">
      <dgm:prSet presAssocID="{1F78A7F6-760C-41EF-B06C-E207A5876C60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AECB522A-38F3-4FAE-A1B3-C79399CE2419}" type="presOf" srcId="{6C3FF10D-FBA0-4527-B9A9-12087B491629}" destId="{49F55E27-F7F6-4E80-84A6-D468C24EA3DD}" srcOrd="0" destOrd="0" presId="urn:microsoft.com/office/officeart/2005/8/layout/chevron1"/>
    <dgm:cxn modelId="{4D258B41-2262-4E09-8B98-49CCACFD3E9B}" srcId="{AF96203E-383A-4AB4-B92F-8B159CF74A76}" destId="{A816F293-9BB9-449D-9C9D-AF483B11C5FE}" srcOrd="1" destOrd="0" parTransId="{24EFE55A-10E6-41E3-B5AD-8940B912A8C1}" sibTransId="{8319C4D6-6059-4C63-8A58-1F28055238C4}"/>
    <dgm:cxn modelId="{EF7FC666-8E73-446C-B12E-FC61AF77F04A}" type="presOf" srcId="{1F78A7F6-760C-41EF-B06C-E207A5876C60}" destId="{F851BBB1-D591-4075-91C3-D736E33C6C4B}" srcOrd="0" destOrd="0" presId="urn:microsoft.com/office/officeart/2005/8/layout/chevron1"/>
    <dgm:cxn modelId="{07FB1099-FD46-49D7-A14A-19B873508259}" type="presOf" srcId="{AF96203E-383A-4AB4-B92F-8B159CF74A76}" destId="{01E2F889-D208-44EC-BA60-005FDF428937}" srcOrd="0" destOrd="0" presId="urn:microsoft.com/office/officeart/2005/8/layout/chevron1"/>
    <dgm:cxn modelId="{D8CC4BBD-8B12-4025-BDA1-65C555DEA03B}" srcId="{AF96203E-383A-4AB4-B92F-8B159CF74A76}" destId="{6C3FF10D-FBA0-4527-B9A9-12087B491629}" srcOrd="0" destOrd="0" parTransId="{18986F90-F0B2-4306-AF1C-C7A76B4F74B6}" sibTransId="{DE000B98-B80D-423C-9263-0431B17FCABB}"/>
    <dgm:cxn modelId="{21B264C0-A4C6-4ACE-A79A-9029E76A0916}" srcId="{AF96203E-383A-4AB4-B92F-8B159CF74A76}" destId="{1F78A7F6-760C-41EF-B06C-E207A5876C60}" srcOrd="2" destOrd="0" parTransId="{BB3A1EF4-851C-4DCD-A996-532155221AA1}" sibTransId="{4603D316-2455-4163-A9E3-516A0BC24423}"/>
    <dgm:cxn modelId="{41B322E0-2ABC-42CA-8FE3-BB7975BF6161}" type="presOf" srcId="{A816F293-9BB9-449D-9C9D-AF483B11C5FE}" destId="{A0D42129-C9B5-429C-A70C-7F2F77C0BBAD}" srcOrd="0" destOrd="0" presId="urn:microsoft.com/office/officeart/2005/8/layout/chevron1"/>
    <dgm:cxn modelId="{B8C23063-73E0-4B00-89C9-8107ACF72177}" type="presParOf" srcId="{01E2F889-D208-44EC-BA60-005FDF428937}" destId="{49F55E27-F7F6-4E80-84A6-D468C24EA3DD}" srcOrd="0" destOrd="0" presId="urn:microsoft.com/office/officeart/2005/8/layout/chevron1"/>
    <dgm:cxn modelId="{039ACB41-B03D-4BDA-BB4A-23BAF47241DC}" type="presParOf" srcId="{01E2F889-D208-44EC-BA60-005FDF428937}" destId="{20BD0939-1349-4039-B688-42003222FFE0}" srcOrd="1" destOrd="0" presId="urn:microsoft.com/office/officeart/2005/8/layout/chevron1"/>
    <dgm:cxn modelId="{43DE4ACE-7C15-4E36-BC6B-F802E0E89F27}" type="presParOf" srcId="{01E2F889-D208-44EC-BA60-005FDF428937}" destId="{A0D42129-C9B5-429C-A70C-7F2F77C0BBAD}" srcOrd="2" destOrd="0" presId="urn:microsoft.com/office/officeart/2005/8/layout/chevron1"/>
    <dgm:cxn modelId="{765C2389-58E9-402C-994F-B472217D545E}" type="presParOf" srcId="{01E2F889-D208-44EC-BA60-005FDF428937}" destId="{0A127FA4-BEEB-4F6C-BBB4-387BAFC2769C}" srcOrd="3" destOrd="0" presId="urn:microsoft.com/office/officeart/2005/8/layout/chevron1"/>
    <dgm:cxn modelId="{D64B8900-BA15-48F3-BB2E-17B989BD1193}" type="presParOf" srcId="{01E2F889-D208-44EC-BA60-005FDF428937}" destId="{F851BBB1-D591-4075-91C3-D736E33C6C4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F96203E-383A-4AB4-B92F-8B159CF74A76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6C3FF10D-FBA0-4527-B9A9-12087B491629}">
      <dgm:prSet phldrT="[Teksti]"/>
      <dgm:spPr/>
      <dgm:t>
        <a:bodyPr/>
        <a:lstStyle/>
        <a:p>
          <a:r>
            <a:rPr lang="en-US" dirty="0" err="1"/>
            <a:t>Siivoa</a:t>
          </a:r>
          <a:r>
            <a:rPr lang="en-US" dirty="0"/>
            <a:t> </a:t>
          </a:r>
          <a:r>
            <a:rPr lang="en-US" dirty="0" err="1"/>
            <a:t>mökki</a:t>
          </a:r>
          <a:r>
            <a:rPr lang="en-US" dirty="0"/>
            <a:t> ja </a:t>
          </a:r>
          <a:r>
            <a:rPr lang="en-US" dirty="0" err="1"/>
            <a:t>varmista</a:t>
          </a:r>
          <a:r>
            <a:rPr lang="en-US" dirty="0"/>
            <a:t> </a:t>
          </a:r>
          <a:r>
            <a:rPr lang="en-US" dirty="0" err="1"/>
            <a:t>tarvikkeet</a:t>
          </a:r>
          <a:endParaRPr lang="en-US" dirty="0"/>
        </a:p>
      </dgm:t>
    </dgm:pt>
    <dgm:pt modelId="{18986F90-F0B2-4306-AF1C-C7A76B4F74B6}" type="parTrans" cxnId="{D8CC4BBD-8B12-4025-BDA1-65C555DEA03B}">
      <dgm:prSet/>
      <dgm:spPr/>
      <dgm:t>
        <a:bodyPr/>
        <a:lstStyle/>
        <a:p>
          <a:endParaRPr lang="en-US"/>
        </a:p>
      </dgm:t>
    </dgm:pt>
    <dgm:pt modelId="{DE000B98-B80D-423C-9263-0431B17FCABB}" type="sibTrans" cxnId="{D8CC4BBD-8B12-4025-BDA1-65C555DEA03B}">
      <dgm:prSet/>
      <dgm:spPr/>
      <dgm:t>
        <a:bodyPr/>
        <a:lstStyle/>
        <a:p>
          <a:endParaRPr lang="en-US"/>
        </a:p>
      </dgm:t>
    </dgm:pt>
    <dgm:pt modelId="{A816F293-9BB9-449D-9C9D-AF483B11C5FE}">
      <dgm:prSet phldrT="[Teksti]"/>
      <dgm:spPr/>
      <dgm:t>
        <a:bodyPr/>
        <a:lstStyle/>
        <a:p>
          <a:r>
            <a:rPr lang="en-US" dirty="0" err="1"/>
            <a:t>Palauta</a:t>
          </a:r>
          <a:r>
            <a:rPr lang="en-US" dirty="0"/>
            <a:t> </a:t>
          </a:r>
          <a:r>
            <a:rPr lang="en-US" dirty="0" err="1"/>
            <a:t>avaimet</a:t>
          </a:r>
          <a:r>
            <a:rPr lang="en-US" dirty="0"/>
            <a:t> </a:t>
          </a:r>
          <a:r>
            <a:rPr lang="en-US" dirty="0" err="1"/>
            <a:t>turvasäiliöön</a:t>
          </a:r>
          <a:r>
            <a:rPr lang="en-US" dirty="0"/>
            <a:t> </a:t>
          </a:r>
          <a:r>
            <a:rPr lang="en-US" dirty="0" err="1"/>
            <a:t>lähtökoodilla</a:t>
          </a:r>
          <a:endParaRPr lang="en-US" dirty="0"/>
        </a:p>
      </dgm:t>
    </dgm:pt>
    <dgm:pt modelId="{24EFE55A-10E6-41E3-B5AD-8940B912A8C1}" type="parTrans" cxnId="{4D258B41-2262-4E09-8B98-49CCACFD3E9B}">
      <dgm:prSet/>
      <dgm:spPr/>
      <dgm:t>
        <a:bodyPr/>
        <a:lstStyle/>
        <a:p>
          <a:endParaRPr lang="en-US"/>
        </a:p>
      </dgm:t>
    </dgm:pt>
    <dgm:pt modelId="{8319C4D6-6059-4C63-8A58-1F28055238C4}" type="sibTrans" cxnId="{4D258B41-2262-4E09-8B98-49CCACFD3E9B}">
      <dgm:prSet/>
      <dgm:spPr/>
      <dgm:t>
        <a:bodyPr/>
        <a:lstStyle/>
        <a:p>
          <a:endParaRPr lang="en-US"/>
        </a:p>
      </dgm:t>
    </dgm:pt>
    <dgm:pt modelId="{1F78A7F6-760C-41EF-B06C-E207A5876C60}">
      <dgm:prSet phldrT="[Teksti]"/>
      <dgm:spPr/>
      <dgm:t>
        <a:bodyPr/>
        <a:lstStyle/>
        <a:p>
          <a:r>
            <a:rPr lang="en-US" dirty="0" err="1"/>
            <a:t>Turvallista</a:t>
          </a:r>
          <a:r>
            <a:rPr lang="en-US" dirty="0"/>
            <a:t> </a:t>
          </a:r>
          <a:r>
            <a:rPr lang="en-US" dirty="0" err="1"/>
            <a:t>kotimatkaa</a:t>
          </a:r>
          <a:r>
            <a:rPr lang="en-US" dirty="0"/>
            <a:t>!</a:t>
          </a:r>
        </a:p>
      </dgm:t>
    </dgm:pt>
    <dgm:pt modelId="{BB3A1EF4-851C-4DCD-A996-532155221AA1}" type="parTrans" cxnId="{21B264C0-A4C6-4ACE-A79A-9029E76A0916}">
      <dgm:prSet/>
      <dgm:spPr/>
      <dgm:t>
        <a:bodyPr/>
        <a:lstStyle/>
        <a:p>
          <a:endParaRPr lang="en-US"/>
        </a:p>
      </dgm:t>
    </dgm:pt>
    <dgm:pt modelId="{4603D316-2455-4163-A9E3-516A0BC24423}" type="sibTrans" cxnId="{21B264C0-A4C6-4ACE-A79A-9029E76A0916}">
      <dgm:prSet/>
      <dgm:spPr/>
      <dgm:t>
        <a:bodyPr/>
        <a:lstStyle/>
        <a:p>
          <a:endParaRPr lang="en-US"/>
        </a:p>
      </dgm:t>
    </dgm:pt>
    <dgm:pt modelId="{01E2F889-D208-44EC-BA60-005FDF428937}" type="pres">
      <dgm:prSet presAssocID="{AF96203E-383A-4AB4-B92F-8B159CF74A76}" presName="Name0" presStyleCnt="0">
        <dgm:presLayoutVars>
          <dgm:dir/>
          <dgm:animLvl val="lvl"/>
          <dgm:resizeHandles val="exact"/>
        </dgm:presLayoutVars>
      </dgm:prSet>
      <dgm:spPr/>
    </dgm:pt>
    <dgm:pt modelId="{49F55E27-F7F6-4E80-84A6-D468C24EA3DD}" type="pres">
      <dgm:prSet presAssocID="{6C3FF10D-FBA0-4527-B9A9-12087B491629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20BD0939-1349-4039-B688-42003222FFE0}" type="pres">
      <dgm:prSet presAssocID="{DE000B98-B80D-423C-9263-0431B17FCABB}" presName="parTxOnlySpace" presStyleCnt="0"/>
      <dgm:spPr/>
    </dgm:pt>
    <dgm:pt modelId="{A0D42129-C9B5-429C-A70C-7F2F77C0BBAD}" type="pres">
      <dgm:prSet presAssocID="{A816F293-9BB9-449D-9C9D-AF483B11C5FE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0A127FA4-BEEB-4F6C-BBB4-387BAFC2769C}" type="pres">
      <dgm:prSet presAssocID="{8319C4D6-6059-4C63-8A58-1F28055238C4}" presName="parTxOnlySpace" presStyleCnt="0"/>
      <dgm:spPr/>
    </dgm:pt>
    <dgm:pt modelId="{F851BBB1-D591-4075-91C3-D736E33C6C4B}" type="pres">
      <dgm:prSet presAssocID="{1F78A7F6-760C-41EF-B06C-E207A5876C60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AECB522A-38F3-4FAE-A1B3-C79399CE2419}" type="presOf" srcId="{6C3FF10D-FBA0-4527-B9A9-12087B491629}" destId="{49F55E27-F7F6-4E80-84A6-D468C24EA3DD}" srcOrd="0" destOrd="0" presId="urn:microsoft.com/office/officeart/2005/8/layout/chevron1"/>
    <dgm:cxn modelId="{4D258B41-2262-4E09-8B98-49CCACFD3E9B}" srcId="{AF96203E-383A-4AB4-B92F-8B159CF74A76}" destId="{A816F293-9BB9-449D-9C9D-AF483B11C5FE}" srcOrd="1" destOrd="0" parTransId="{24EFE55A-10E6-41E3-B5AD-8940B912A8C1}" sibTransId="{8319C4D6-6059-4C63-8A58-1F28055238C4}"/>
    <dgm:cxn modelId="{EF7FC666-8E73-446C-B12E-FC61AF77F04A}" type="presOf" srcId="{1F78A7F6-760C-41EF-B06C-E207A5876C60}" destId="{F851BBB1-D591-4075-91C3-D736E33C6C4B}" srcOrd="0" destOrd="0" presId="urn:microsoft.com/office/officeart/2005/8/layout/chevron1"/>
    <dgm:cxn modelId="{07FB1099-FD46-49D7-A14A-19B873508259}" type="presOf" srcId="{AF96203E-383A-4AB4-B92F-8B159CF74A76}" destId="{01E2F889-D208-44EC-BA60-005FDF428937}" srcOrd="0" destOrd="0" presId="urn:microsoft.com/office/officeart/2005/8/layout/chevron1"/>
    <dgm:cxn modelId="{D8CC4BBD-8B12-4025-BDA1-65C555DEA03B}" srcId="{AF96203E-383A-4AB4-B92F-8B159CF74A76}" destId="{6C3FF10D-FBA0-4527-B9A9-12087B491629}" srcOrd="0" destOrd="0" parTransId="{18986F90-F0B2-4306-AF1C-C7A76B4F74B6}" sibTransId="{DE000B98-B80D-423C-9263-0431B17FCABB}"/>
    <dgm:cxn modelId="{21B264C0-A4C6-4ACE-A79A-9029E76A0916}" srcId="{AF96203E-383A-4AB4-B92F-8B159CF74A76}" destId="{1F78A7F6-760C-41EF-B06C-E207A5876C60}" srcOrd="2" destOrd="0" parTransId="{BB3A1EF4-851C-4DCD-A996-532155221AA1}" sibTransId="{4603D316-2455-4163-A9E3-516A0BC24423}"/>
    <dgm:cxn modelId="{41B322E0-2ABC-42CA-8FE3-BB7975BF6161}" type="presOf" srcId="{A816F293-9BB9-449D-9C9D-AF483B11C5FE}" destId="{A0D42129-C9B5-429C-A70C-7F2F77C0BBAD}" srcOrd="0" destOrd="0" presId="urn:microsoft.com/office/officeart/2005/8/layout/chevron1"/>
    <dgm:cxn modelId="{B8C23063-73E0-4B00-89C9-8107ACF72177}" type="presParOf" srcId="{01E2F889-D208-44EC-BA60-005FDF428937}" destId="{49F55E27-F7F6-4E80-84A6-D468C24EA3DD}" srcOrd="0" destOrd="0" presId="urn:microsoft.com/office/officeart/2005/8/layout/chevron1"/>
    <dgm:cxn modelId="{039ACB41-B03D-4BDA-BB4A-23BAF47241DC}" type="presParOf" srcId="{01E2F889-D208-44EC-BA60-005FDF428937}" destId="{20BD0939-1349-4039-B688-42003222FFE0}" srcOrd="1" destOrd="0" presId="urn:microsoft.com/office/officeart/2005/8/layout/chevron1"/>
    <dgm:cxn modelId="{43DE4ACE-7C15-4E36-BC6B-F802E0E89F27}" type="presParOf" srcId="{01E2F889-D208-44EC-BA60-005FDF428937}" destId="{A0D42129-C9B5-429C-A70C-7F2F77C0BBAD}" srcOrd="2" destOrd="0" presId="urn:microsoft.com/office/officeart/2005/8/layout/chevron1"/>
    <dgm:cxn modelId="{765C2389-58E9-402C-994F-B472217D545E}" type="presParOf" srcId="{01E2F889-D208-44EC-BA60-005FDF428937}" destId="{0A127FA4-BEEB-4F6C-BBB4-387BAFC2769C}" srcOrd="3" destOrd="0" presId="urn:microsoft.com/office/officeart/2005/8/layout/chevron1"/>
    <dgm:cxn modelId="{D64B8900-BA15-48F3-BB2E-17B989BD1193}" type="presParOf" srcId="{01E2F889-D208-44EC-BA60-005FDF428937}" destId="{F851BBB1-D591-4075-91C3-D736E33C6C4B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F55E27-F7F6-4E80-84A6-D468C24EA3DD}">
      <dsp:nvSpPr>
        <dsp:cNvPr id="0" name=""/>
        <dsp:cNvSpPr/>
      </dsp:nvSpPr>
      <dsp:spPr>
        <a:xfrm>
          <a:off x="2381" y="383759"/>
          <a:ext cx="2901156" cy="11604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Etsi </a:t>
          </a:r>
          <a:r>
            <a:rPr lang="en-US" sz="2200" kern="1200" dirty="0" err="1"/>
            <a:t>vapaa</a:t>
          </a:r>
          <a:r>
            <a:rPr lang="en-US" sz="2200" kern="1200" dirty="0"/>
            <a:t> </a:t>
          </a:r>
          <a:r>
            <a:rPr lang="en-US" sz="2200" kern="1200" dirty="0" err="1"/>
            <a:t>mökki</a:t>
          </a:r>
          <a:r>
            <a:rPr lang="en-US" sz="2200" kern="1200" dirty="0"/>
            <a:t>/</a:t>
          </a:r>
          <a:r>
            <a:rPr lang="en-US" sz="2200" kern="1200" dirty="0" err="1"/>
            <a:t>tolppa</a:t>
          </a:r>
          <a:endParaRPr lang="en-US" sz="2200" kern="1200" dirty="0"/>
        </a:p>
      </dsp:txBody>
      <dsp:txXfrm>
        <a:off x="582612" y="383759"/>
        <a:ext cx="1740694" cy="1160462"/>
      </dsp:txXfrm>
    </dsp:sp>
    <dsp:sp modelId="{A0D42129-C9B5-429C-A70C-7F2F77C0BBAD}">
      <dsp:nvSpPr>
        <dsp:cNvPr id="0" name=""/>
        <dsp:cNvSpPr/>
      </dsp:nvSpPr>
      <dsp:spPr>
        <a:xfrm>
          <a:off x="2613421" y="383759"/>
          <a:ext cx="2901156" cy="11604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Varaa </a:t>
          </a:r>
          <a:r>
            <a:rPr lang="en-US" sz="2200" kern="1200" dirty="0" err="1"/>
            <a:t>kalenterista</a:t>
          </a:r>
          <a:r>
            <a:rPr lang="en-US" sz="2200" kern="1200" dirty="0"/>
            <a:t> 1-4 </a:t>
          </a:r>
          <a:r>
            <a:rPr lang="en-US" sz="2200" kern="1200" dirty="0" err="1"/>
            <a:t>pv</a:t>
          </a:r>
          <a:endParaRPr lang="en-US" sz="2200" kern="1200" dirty="0"/>
        </a:p>
      </dsp:txBody>
      <dsp:txXfrm>
        <a:off x="3193652" y="383759"/>
        <a:ext cx="1740694" cy="1160462"/>
      </dsp:txXfrm>
    </dsp:sp>
    <dsp:sp modelId="{F851BBB1-D591-4075-91C3-D736E33C6C4B}">
      <dsp:nvSpPr>
        <dsp:cNvPr id="0" name=""/>
        <dsp:cNvSpPr/>
      </dsp:nvSpPr>
      <dsp:spPr>
        <a:xfrm>
          <a:off x="5224462" y="383759"/>
          <a:ext cx="2901156" cy="11604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Maksa P21 </a:t>
          </a:r>
          <a:r>
            <a:rPr lang="en-US" sz="2200" kern="1200" dirty="0" err="1"/>
            <a:t>tilille</a:t>
          </a:r>
          <a:r>
            <a:rPr lang="en-US" sz="2200" kern="1200" dirty="0"/>
            <a:t> summa</a:t>
          </a:r>
        </a:p>
      </dsp:txBody>
      <dsp:txXfrm>
        <a:off x="5804693" y="383759"/>
        <a:ext cx="1740694" cy="11604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F55E27-F7F6-4E80-84A6-D468C24EA3DD}">
      <dsp:nvSpPr>
        <dsp:cNvPr id="0" name=""/>
        <dsp:cNvSpPr/>
      </dsp:nvSpPr>
      <dsp:spPr>
        <a:xfrm>
          <a:off x="2381" y="290625"/>
          <a:ext cx="2901156" cy="11604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Saat </a:t>
          </a:r>
          <a:r>
            <a:rPr lang="en-US" sz="1900" kern="1200" dirty="0" err="1"/>
            <a:t>mökin</a:t>
          </a:r>
          <a:r>
            <a:rPr lang="en-US" sz="1900" kern="1200" dirty="0"/>
            <a:t> </a:t>
          </a:r>
          <a:r>
            <a:rPr lang="en-US" sz="1900" kern="1200" dirty="0" err="1"/>
            <a:t>avainkoodit</a:t>
          </a:r>
          <a:r>
            <a:rPr lang="en-US" sz="1900" kern="1200" dirty="0"/>
            <a:t> </a:t>
          </a:r>
          <a:r>
            <a:rPr lang="en-US" sz="1900" kern="1200" dirty="0" err="1"/>
            <a:t>tekstiviestinä</a:t>
          </a:r>
          <a:endParaRPr lang="en-US" sz="1900" kern="1200" dirty="0"/>
        </a:p>
      </dsp:txBody>
      <dsp:txXfrm>
        <a:off x="582612" y="290625"/>
        <a:ext cx="1740694" cy="1160462"/>
      </dsp:txXfrm>
    </dsp:sp>
    <dsp:sp modelId="{A0D42129-C9B5-429C-A70C-7F2F77C0BBAD}">
      <dsp:nvSpPr>
        <dsp:cNvPr id="0" name=""/>
        <dsp:cNvSpPr/>
      </dsp:nvSpPr>
      <dsp:spPr>
        <a:xfrm>
          <a:off x="2613421" y="290625"/>
          <a:ext cx="2901156" cy="11604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Saavu</a:t>
          </a:r>
          <a:r>
            <a:rPr lang="en-US" sz="1900" kern="1200" dirty="0"/>
            <a:t> </a:t>
          </a:r>
          <a:r>
            <a:rPr lang="en-US" sz="1900" kern="1200" dirty="0" err="1"/>
            <a:t>mökille</a:t>
          </a:r>
          <a:r>
            <a:rPr lang="en-US" sz="1900" kern="1200" dirty="0"/>
            <a:t> </a:t>
          </a:r>
          <a:r>
            <a:rPr lang="en-US" sz="1900" kern="1200" dirty="0" err="1"/>
            <a:t>sovittuna</a:t>
          </a:r>
          <a:r>
            <a:rPr lang="en-US" sz="1900" kern="1200" dirty="0"/>
            <a:t> </a:t>
          </a:r>
          <a:r>
            <a:rPr lang="en-US" sz="1900" kern="1200" dirty="0" err="1"/>
            <a:t>aikana</a:t>
          </a:r>
          <a:endParaRPr lang="en-US" sz="1900" kern="1200" dirty="0"/>
        </a:p>
      </dsp:txBody>
      <dsp:txXfrm>
        <a:off x="3193652" y="290625"/>
        <a:ext cx="1740694" cy="1160462"/>
      </dsp:txXfrm>
    </dsp:sp>
    <dsp:sp modelId="{F851BBB1-D591-4075-91C3-D736E33C6C4B}">
      <dsp:nvSpPr>
        <dsp:cNvPr id="0" name=""/>
        <dsp:cNvSpPr/>
      </dsp:nvSpPr>
      <dsp:spPr>
        <a:xfrm>
          <a:off x="5224462" y="290625"/>
          <a:ext cx="2901156" cy="11604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Avaa </a:t>
          </a:r>
          <a:r>
            <a:rPr lang="en-US" sz="1900" kern="1200" dirty="0" err="1"/>
            <a:t>turvasäiliö</a:t>
          </a:r>
          <a:r>
            <a:rPr lang="en-US" sz="1900" kern="1200" dirty="0"/>
            <a:t> </a:t>
          </a:r>
          <a:r>
            <a:rPr lang="en-US" sz="1900" kern="1200" dirty="0" err="1"/>
            <a:t>tulokoodilla</a:t>
          </a:r>
          <a:r>
            <a:rPr lang="en-US" sz="1900" kern="1200" dirty="0"/>
            <a:t>, </a:t>
          </a:r>
          <a:r>
            <a:rPr lang="en-US" sz="1900" kern="1200" dirty="0" err="1"/>
            <a:t>ota</a:t>
          </a:r>
          <a:r>
            <a:rPr lang="en-US" sz="1900" kern="1200" dirty="0"/>
            <a:t> </a:t>
          </a:r>
          <a:r>
            <a:rPr lang="en-US" sz="1900" kern="1200" dirty="0" err="1"/>
            <a:t>avain</a:t>
          </a:r>
          <a:endParaRPr lang="en-US" sz="1900" kern="1200" dirty="0"/>
        </a:p>
      </dsp:txBody>
      <dsp:txXfrm>
        <a:off x="5804693" y="290625"/>
        <a:ext cx="1740694" cy="11604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F55E27-F7F6-4E80-84A6-D468C24EA3DD}">
      <dsp:nvSpPr>
        <dsp:cNvPr id="0" name=""/>
        <dsp:cNvSpPr/>
      </dsp:nvSpPr>
      <dsp:spPr>
        <a:xfrm>
          <a:off x="2381" y="290625"/>
          <a:ext cx="2901156" cy="11604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Varmista</a:t>
          </a:r>
          <a:r>
            <a:rPr lang="en-US" sz="1900" kern="1200" dirty="0"/>
            <a:t> </a:t>
          </a:r>
          <a:r>
            <a:rPr lang="en-US" sz="1900" kern="1200" dirty="0" err="1"/>
            <a:t>mökin</a:t>
          </a:r>
          <a:r>
            <a:rPr lang="en-US" sz="1900" kern="1200" dirty="0"/>
            <a:t> </a:t>
          </a:r>
          <a:r>
            <a:rPr lang="en-US" sz="1900" kern="1200" dirty="0" err="1"/>
            <a:t>siisteys</a:t>
          </a:r>
          <a:r>
            <a:rPr lang="en-US" sz="1900" kern="1200" dirty="0"/>
            <a:t> ja </a:t>
          </a:r>
          <a:r>
            <a:rPr lang="en-US" sz="1900" kern="1200" dirty="0" err="1"/>
            <a:t>tarvikkeet</a:t>
          </a:r>
          <a:endParaRPr lang="en-US" sz="1900" kern="1200" dirty="0"/>
        </a:p>
      </dsp:txBody>
      <dsp:txXfrm>
        <a:off x="582612" y="290625"/>
        <a:ext cx="1740694" cy="1160462"/>
      </dsp:txXfrm>
    </dsp:sp>
    <dsp:sp modelId="{A0D42129-C9B5-429C-A70C-7F2F77C0BBAD}">
      <dsp:nvSpPr>
        <dsp:cNvPr id="0" name=""/>
        <dsp:cNvSpPr/>
      </dsp:nvSpPr>
      <dsp:spPr>
        <a:xfrm>
          <a:off x="2613421" y="290625"/>
          <a:ext cx="2901156" cy="11604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Kanna </a:t>
          </a:r>
          <a:r>
            <a:rPr lang="en-US" sz="1900" kern="1200" dirty="0" err="1"/>
            <a:t>omat</a:t>
          </a:r>
          <a:r>
            <a:rPr lang="en-US" sz="1900" kern="1200" dirty="0"/>
            <a:t> </a:t>
          </a:r>
          <a:r>
            <a:rPr lang="en-US" sz="1900" kern="1200" dirty="0" err="1"/>
            <a:t>tavarat</a:t>
          </a:r>
          <a:r>
            <a:rPr lang="en-US" sz="1900" kern="1200" dirty="0"/>
            <a:t> </a:t>
          </a:r>
          <a:r>
            <a:rPr lang="en-US" sz="1900" kern="1200" dirty="0" err="1"/>
            <a:t>sisään</a:t>
          </a:r>
          <a:endParaRPr lang="en-US" sz="1900" kern="1200" dirty="0"/>
        </a:p>
      </dsp:txBody>
      <dsp:txXfrm>
        <a:off x="3193652" y="290625"/>
        <a:ext cx="1740694" cy="1160462"/>
      </dsp:txXfrm>
    </dsp:sp>
    <dsp:sp modelId="{F851BBB1-D591-4075-91C3-D736E33C6C4B}">
      <dsp:nvSpPr>
        <dsp:cNvPr id="0" name=""/>
        <dsp:cNvSpPr/>
      </dsp:nvSpPr>
      <dsp:spPr>
        <a:xfrm>
          <a:off x="5224462" y="290625"/>
          <a:ext cx="2901156" cy="11604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Nauti </a:t>
          </a:r>
          <a:r>
            <a:rPr lang="en-US" sz="1900" kern="1200" dirty="0" err="1"/>
            <a:t>mökkielämästä</a:t>
          </a:r>
          <a:endParaRPr lang="en-US" sz="1900" kern="1200" dirty="0"/>
        </a:p>
      </dsp:txBody>
      <dsp:txXfrm>
        <a:off x="5804693" y="290625"/>
        <a:ext cx="1740694" cy="116046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F55E27-F7F6-4E80-84A6-D468C24EA3DD}">
      <dsp:nvSpPr>
        <dsp:cNvPr id="0" name=""/>
        <dsp:cNvSpPr/>
      </dsp:nvSpPr>
      <dsp:spPr>
        <a:xfrm>
          <a:off x="2381" y="632920"/>
          <a:ext cx="2901156" cy="11604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Siivoa</a:t>
          </a:r>
          <a:r>
            <a:rPr lang="en-US" sz="1900" kern="1200" dirty="0"/>
            <a:t> </a:t>
          </a:r>
          <a:r>
            <a:rPr lang="en-US" sz="1900" kern="1200" dirty="0" err="1"/>
            <a:t>mökki</a:t>
          </a:r>
          <a:r>
            <a:rPr lang="en-US" sz="1900" kern="1200" dirty="0"/>
            <a:t> ja </a:t>
          </a:r>
          <a:r>
            <a:rPr lang="en-US" sz="1900" kern="1200" dirty="0" err="1"/>
            <a:t>varmista</a:t>
          </a:r>
          <a:r>
            <a:rPr lang="en-US" sz="1900" kern="1200" dirty="0"/>
            <a:t> </a:t>
          </a:r>
          <a:r>
            <a:rPr lang="en-US" sz="1900" kern="1200" dirty="0" err="1"/>
            <a:t>tarvikkeet</a:t>
          </a:r>
          <a:endParaRPr lang="en-US" sz="1900" kern="1200" dirty="0"/>
        </a:p>
      </dsp:txBody>
      <dsp:txXfrm>
        <a:off x="582612" y="632920"/>
        <a:ext cx="1740694" cy="1160462"/>
      </dsp:txXfrm>
    </dsp:sp>
    <dsp:sp modelId="{A0D42129-C9B5-429C-A70C-7F2F77C0BBAD}">
      <dsp:nvSpPr>
        <dsp:cNvPr id="0" name=""/>
        <dsp:cNvSpPr/>
      </dsp:nvSpPr>
      <dsp:spPr>
        <a:xfrm>
          <a:off x="2613421" y="632920"/>
          <a:ext cx="2901156" cy="11604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Palauta</a:t>
          </a:r>
          <a:r>
            <a:rPr lang="en-US" sz="1900" kern="1200" dirty="0"/>
            <a:t> </a:t>
          </a:r>
          <a:r>
            <a:rPr lang="en-US" sz="1900" kern="1200" dirty="0" err="1"/>
            <a:t>avaimet</a:t>
          </a:r>
          <a:r>
            <a:rPr lang="en-US" sz="1900" kern="1200" dirty="0"/>
            <a:t> </a:t>
          </a:r>
          <a:r>
            <a:rPr lang="en-US" sz="1900" kern="1200" dirty="0" err="1"/>
            <a:t>turvasäiliöön</a:t>
          </a:r>
          <a:r>
            <a:rPr lang="en-US" sz="1900" kern="1200" dirty="0"/>
            <a:t> </a:t>
          </a:r>
          <a:r>
            <a:rPr lang="en-US" sz="1900" kern="1200" dirty="0" err="1"/>
            <a:t>lähtökoodilla</a:t>
          </a:r>
          <a:endParaRPr lang="en-US" sz="1900" kern="1200" dirty="0"/>
        </a:p>
      </dsp:txBody>
      <dsp:txXfrm>
        <a:off x="3193652" y="632920"/>
        <a:ext cx="1740694" cy="1160462"/>
      </dsp:txXfrm>
    </dsp:sp>
    <dsp:sp modelId="{F851BBB1-D591-4075-91C3-D736E33C6C4B}">
      <dsp:nvSpPr>
        <dsp:cNvPr id="0" name=""/>
        <dsp:cNvSpPr/>
      </dsp:nvSpPr>
      <dsp:spPr>
        <a:xfrm>
          <a:off x="5224462" y="632920"/>
          <a:ext cx="2901156" cy="11604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Turvallista</a:t>
          </a:r>
          <a:r>
            <a:rPr lang="en-US" sz="1900" kern="1200" dirty="0"/>
            <a:t> </a:t>
          </a:r>
          <a:r>
            <a:rPr lang="en-US" sz="1900" kern="1200" dirty="0" err="1"/>
            <a:t>kotimatkaa</a:t>
          </a:r>
          <a:r>
            <a:rPr lang="en-US" sz="1900" kern="1200" dirty="0"/>
            <a:t>!</a:t>
          </a:r>
        </a:p>
      </dsp:txBody>
      <dsp:txXfrm>
        <a:off x="5804693" y="632920"/>
        <a:ext cx="1740694" cy="11604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0E0F8A9-05FA-FDAE-3589-E9648BD651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299C17B-9CDF-2DB0-61E8-5E0C38D5AB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D973654-740D-F9C8-11A1-3449B5026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7056B-02A1-4C89-BC37-26E6F47FABA5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E945522-EB5C-6887-F485-9F964D420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6EE7053-4F21-2070-2C26-5C7195399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ADD97-455F-40A7-9B37-525FD24B3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330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4742FA4-7025-D8E9-CE60-64AA999CA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B61756EF-94F5-E257-E7E1-FB8069CC90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7C4CCD5-4221-2808-9CDD-52DBAD611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7056B-02A1-4C89-BC37-26E6F47FABA5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5FE6902-BE3F-5D5C-5197-5C3096E15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916E165-10AF-2E76-0AE5-2393E4BE3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ADD97-455F-40A7-9B37-525FD24B3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63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56806BFE-F98D-BEDF-31E6-D60A5DE348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10E37C57-FC1D-3AF5-C342-C62595C1A5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7AF804A-AAC7-BB13-2532-B5C94A93D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7056B-02A1-4C89-BC37-26E6F47FABA5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C640D48-33C9-5B87-F432-946112DD1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EE8C47D-BB02-0A72-9A1A-E444BB9E2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ADD97-455F-40A7-9B37-525FD24B3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791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53535F-64A8-FDF8-DB34-5548497CD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3E4AE97-1DE4-D5DD-8DCD-CE85F5321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294D488-8593-A96E-BCE8-B51BB2AF8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7056B-02A1-4C89-BC37-26E6F47FABA5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684B9BD-D50E-7BAC-F992-47DD59BE1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3DBE6E2-E440-A3F3-A959-AFC6AFD11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ADD97-455F-40A7-9B37-525FD24B3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325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3CC966B-245D-AF2F-E432-7090AC50D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1B3C65A-A135-076A-04EA-5B1C9D9655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48E6EB0-9012-10AA-9632-C81280632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7056B-02A1-4C89-BC37-26E6F47FABA5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786D0AF-3759-F546-55DA-19542C632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F9DD864-AE5A-A3B6-858D-7788843F9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ADD97-455F-40A7-9B37-525FD24B3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014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6470F75-C5EF-1E62-E099-9C104CE52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444359B-9FE8-09D4-0FE8-A91E91C480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8A61801-269D-8D49-BCB5-AFF3F655B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3C640B6-C9ED-5F35-7711-D377F0766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7056B-02A1-4C89-BC37-26E6F47FABA5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AA824C3-430F-D6C4-1D9F-A5BC1A658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989C945-DF68-86A3-4C15-D5CBF48D2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ADD97-455F-40A7-9B37-525FD24B3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109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2064C5-C9E8-CB4F-CF30-060AE2E0F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633B74E-0F2E-37D9-FEBE-2965C6A80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A4771B0-A054-DA8B-9F1B-1DF13C63BF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6027305C-4786-3016-1C9E-00E12E1FB1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CE8C2579-4B21-D33E-B7E7-89C96A15AE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37EDF677-C127-34E8-868A-7777AA1E9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7056B-02A1-4C89-BC37-26E6F47FABA5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F54983E6-3708-B895-FE59-23BF70860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9D76A84F-DDDD-F051-E0D0-73ACD30D5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ADD97-455F-40A7-9B37-525FD24B3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864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4D5402C-29E8-DBEE-214B-E847CBB6B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1E1848AD-B259-469A-2CB0-2177A80D6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7056B-02A1-4C89-BC37-26E6F47FABA5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1400F5F-DB5C-D279-7467-3A0841A1B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D150422-E426-A8D7-A3D5-12A2B4147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ADD97-455F-40A7-9B37-525FD24B3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252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5150B562-6724-0BCB-48FC-8959FAC53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7056B-02A1-4C89-BC37-26E6F47FABA5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6A19BC1-73FF-9601-3E04-BA142E791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A1DCA92-85B1-66F7-826D-A13058D09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ADD97-455F-40A7-9B37-525FD24B3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993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A1B96A3-679D-65A8-4F21-AEA8ABA3E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BD3C6B-4895-7FBB-E444-9941FB2814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A0E18AD-BC0C-1BCF-2EBE-8207E660D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D0B0CC7-25F3-6BB9-282F-2BCC8ECA4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7056B-02A1-4C89-BC37-26E6F47FABA5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4110C28-4AD5-332C-046A-E5470BF7C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054D751-F008-1560-0412-C106C9DB7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ADD97-455F-40A7-9B37-525FD24B3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282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439BDCE-5C0F-3634-0603-1DBD2A356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C6C30595-96EF-5C2A-CA00-1100CA9F2C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0E09B6C-D87F-6D96-37BB-0203B25659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1B7C1CA-4786-BB30-2349-A4AB740C1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7056B-02A1-4C89-BC37-26E6F47FABA5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912B86F-DC53-6DCD-0A20-2CB8C005E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435FAD4-A0DB-50DF-7798-C31B5C937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ADD97-455F-40A7-9B37-525FD24B3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830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189A84CB-EF56-FA03-A36D-FA34F694D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1F1C260-BE00-8D41-1AF0-CA1AD83BB3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9DDFE94-419B-087F-92D5-19DA98A24F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C17056B-02A1-4C89-BC37-26E6F47FABA5}" type="datetimeFigureOut">
              <a:rPr lang="en-US" smtClean="0"/>
              <a:t>4/23/2025</a:t>
            </a:fld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B40F527-5D7B-3221-75A6-5C8D584D9B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6711A62-CD90-6E20-B4AC-1D8C071753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0ADD97-455F-40A7-9B37-525FD24B3F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781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iruutu 4">
            <a:extLst>
              <a:ext uri="{FF2B5EF4-FFF2-40B4-BE49-F238E27FC236}">
                <a16:creationId xmlns:a16="http://schemas.microsoft.com/office/drawing/2014/main" id="{FF0F72E9-0059-3AD1-3547-04AD35176988}"/>
              </a:ext>
            </a:extLst>
          </p:cNvPr>
          <p:cNvSpPr txBox="1"/>
          <p:nvPr/>
        </p:nvSpPr>
        <p:spPr>
          <a:xfrm>
            <a:off x="859971" y="96758"/>
            <a:ext cx="10450286" cy="67612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algn="ctr">
              <a:lnSpc>
                <a:spcPct val="90000"/>
              </a:lnSpc>
              <a:spcBef>
                <a:spcPts val="1050"/>
              </a:spcBef>
              <a:spcAft>
                <a:spcPts val="1050"/>
              </a:spcAft>
            </a:pPr>
            <a:r>
              <a:rPr lang="en-US" sz="4400" b="0" i="0" dirty="0" err="1">
                <a:effectLst/>
              </a:rPr>
              <a:t>Tervetuloa</a:t>
            </a:r>
            <a:r>
              <a:rPr lang="en-US" sz="4400" b="0" i="0" dirty="0">
                <a:effectLst/>
              </a:rPr>
              <a:t> </a:t>
            </a:r>
            <a:r>
              <a:rPr lang="en-US" sz="4400" b="0" i="0" dirty="0" err="1">
                <a:effectLst/>
              </a:rPr>
              <a:t>Sopupirtin</a:t>
            </a:r>
            <a:r>
              <a:rPr lang="en-US" sz="4400" b="0" i="0" dirty="0">
                <a:effectLst/>
              </a:rPr>
              <a:t> </a:t>
            </a:r>
            <a:r>
              <a:rPr lang="en-US" sz="4400" b="0" i="0" dirty="0" err="1">
                <a:effectLst/>
              </a:rPr>
              <a:t>varauskalenteriin</a:t>
            </a:r>
            <a:r>
              <a:rPr lang="en-US" sz="4400" b="0" i="0" dirty="0">
                <a:effectLst/>
              </a:rPr>
              <a:t>!</a:t>
            </a:r>
          </a:p>
          <a:p>
            <a:pPr indent="-228600">
              <a:lnSpc>
                <a:spcPct val="90000"/>
              </a:lnSpc>
              <a:spcBef>
                <a:spcPts val="1050"/>
              </a:spcBef>
              <a:spcAft>
                <a:spcPts val="1050"/>
              </a:spcAft>
              <a:buFont typeface="Arial" panose="020B0604020202020204" pitchFamily="34" charset="0"/>
              <a:buChar char="•"/>
            </a:pPr>
            <a:r>
              <a:rPr lang="en-US" sz="3800" b="0" i="0" dirty="0" err="1">
                <a:effectLst/>
              </a:rPr>
              <a:t>Varattavissa</a:t>
            </a:r>
            <a:r>
              <a:rPr lang="en-US" sz="3800" b="0" i="0" dirty="0">
                <a:effectLst/>
              </a:rPr>
              <a:t> on </a:t>
            </a:r>
            <a:r>
              <a:rPr lang="en-US" sz="3800" b="0" i="0" dirty="0" err="1">
                <a:effectLst/>
              </a:rPr>
              <a:t>kolme</a:t>
            </a:r>
            <a:r>
              <a:rPr lang="en-US" sz="3800" b="0" i="0" dirty="0">
                <a:effectLst/>
              </a:rPr>
              <a:t> </a:t>
            </a:r>
            <a:r>
              <a:rPr lang="en-US" sz="3800" b="0" i="0" dirty="0" err="1">
                <a:effectLst/>
              </a:rPr>
              <a:t>mökkiä</a:t>
            </a:r>
            <a:r>
              <a:rPr lang="en-US" sz="3800" b="0" i="0" dirty="0">
                <a:effectLst/>
              </a:rPr>
              <a:t>, </a:t>
            </a:r>
            <a:r>
              <a:rPr lang="en-US" sz="3800" b="0" i="0" dirty="0" err="1">
                <a:effectLst/>
              </a:rPr>
              <a:t>saunatupa</a:t>
            </a:r>
            <a:r>
              <a:rPr lang="en-US" sz="3800" b="0" i="0" dirty="0">
                <a:effectLst/>
              </a:rPr>
              <a:t> ja </a:t>
            </a:r>
            <a:r>
              <a:rPr lang="en-US" sz="3800" b="0" i="0" dirty="0" err="1">
                <a:effectLst/>
              </a:rPr>
              <a:t>kolme</a:t>
            </a:r>
            <a:r>
              <a:rPr lang="en-US" sz="3800" b="0" i="0" dirty="0">
                <a:effectLst/>
              </a:rPr>
              <a:t> </a:t>
            </a:r>
            <a:r>
              <a:rPr lang="en-US" sz="3800" b="0" i="0" dirty="0" err="1">
                <a:effectLst/>
              </a:rPr>
              <a:t>sähkötolppaa</a:t>
            </a:r>
            <a:r>
              <a:rPr lang="en-US" sz="3800" b="0" i="0" dirty="0">
                <a:effectLst/>
              </a:rPr>
              <a:t> 1-4 </a:t>
            </a:r>
            <a:r>
              <a:rPr lang="en-US" sz="3800" b="0" i="0" dirty="0" err="1">
                <a:effectLst/>
              </a:rPr>
              <a:t>pv</a:t>
            </a:r>
            <a:r>
              <a:rPr lang="en-US" sz="3800" b="0" i="0" dirty="0">
                <a:effectLst/>
              </a:rPr>
              <a:t> </a:t>
            </a:r>
            <a:r>
              <a:rPr lang="en-US" sz="3800" b="0" i="0" dirty="0" err="1">
                <a:effectLst/>
              </a:rPr>
              <a:t>kerrallaan</a:t>
            </a:r>
            <a:r>
              <a:rPr lang="en-US" sz="3800" dirty="0"/>
              <a:t>.</a:t>
            </a:r>
          </a:p>
          <a:p>
            <a:pPr indent="-228600">
              <a:lnSpc>
                <a:spcPct val="90000"/>
              </a:lnSpc>
              <a:spcBef>
                <a:spcPts val="1050"/>
              </a:spcBef>
              <a:spcAft>
                <a:spcPts val="1050"/>
              </a:spcAft>
              <a:buFont typeface="Arial" panose="020B0604020202020204" pitchFamily="34" charset="0"/>
              <a:buChar char="•"/>
            </a:pPr>
            <a:r>
              <a:rPr lang="en-US" sz="3800" dirty="0"/>
              <a:t> Yksi</a:t>
            </a:r>
            <a:r>
              <a:rPr lang="en-US" sz="3800" b="0" i="0" dirty="0">
                <a:effectLst/>
              </a:rPr>
              <a:t> </a:t>
            </a:r>
            <a:r>
              <a:rPr lang="en-US" sz="3800" b="0" i="0" dirty="0" err="1">
                <a:effectLst/>
              </a:rPr>
              <a:t>mökki</a:t>
            </a:r>
            <a:r>
              <a:rPr lang="en-US" sz="3800" b="0" i="0" dirty="0">
                <a:effectLst/>
              </a:rPr>
              <a:t>/</a:t>
            </a:r>
            <a:r>
              <a:rPr lang="en-US" sz="3800" b="0" i="0" dirty="0" err="1">
                <a:effectLst/>
              </a:rPr>
              <a:t>tolppa</a:t>
            </a:r>
            <a:r>
              <a:rPr lang="en-US" sz="3800" b="0" i="0" dirty="0">
                <a:effectLst/>
              </a:rPr>
              <a:t>/</a:t>
            </a:r>
            <a:r>
              <a:rPr lang="en-US" sz="3800" b="0" i="0" dirty="0" err="1">
                <a:effectLst/>
              </a:rPr>
              <a:t>varaaja</a:t>
            </a:r>
            <a:r>
              <a:rPr lang="en-US" sz="3800" b="0" i="0" dirty="0">
                <a:effectLst/>
              </a:rPr>
              <a:t>, </a:t>
            </a:r>
            <a:r>
              <a:rPr lang="en-US" sz="3800" b="0" i="0" dirty="0" err="1">
                <a:effectLst/>
              </a:rPr>
              <a:t>tarkoitettu</a:t>
            </a:r>
            <a:r>
              <a:rPr lang="en-US" sz="3800" b="0" i="0" dirty="0">
                <a:effectLst/>
              </a:rPr>
              <a:t> vain P21 </a:t>
            </a:r>
            <a:r>
              <a:rPr lang="en-US" sz="3800" b="0" i="0" dirty="0" err="1">
                <a:effectLst/>
              </a:rPr>
              <a:t>jäsenille</a:t>
            </a:r>
            <a:r>
              <a:rPr lang="en-US" sz="3800" b="0" i="0" dirty="0">
                <a:effectLst/>
              </a:rPr>
              <a:t>.</a:t>
            </a:r>
          </a:p>
          <a:p>
            <a:pPr indent="-228600">
              <a:lnSpc>
                <a:spcPct val="90000"/>
              </a:lnSpc>
              <a:spcBef>
                <a:spcPts val="1050"/>
              </a:spcBef>
              <a:spcAft>
                <a:spcPts val="1050"/>
              </a:spcAft>
              <a:buFont typeface="Arial" panose="020B0604020202020204" pitchFamily="34" charset="0"/>
              <a:buChar char="•"/>
            </a:pPr>
            <a:r>
              <a:rPr lang="en-US" sz="3800" b="0" i="0" dirty="0" err="1">
                <a:effectLst/>
              </a:rPr>
              <a:t>Valitse</a:t>
            </a:r>
            <a:r>
              <a:rPr lang="en-US" sz="3800" b="0" i="0" dirty="0">
                <a:effectLst/>
              </a:rPr>
              <a:t> </a:t>
            </a:r>
            <a:r>
              <a:rPr lang="en-US" sz="3800" b="0" i="0" dirty="0" err="1">
                <a:effectLst/>
              </a:rPr>
              <a:t>kalenterista</a:t>
            </a:r>
            <a:r>
              <a:rPr lang="en-US" sz="3800" b="0" i="0" dirty="0">
                <a:effectLst/>
              </a:rPr>
              <a:t> </a:t>
            </a:r>
            <a:r>
              <a:rPr lang="en-US" sz="3800" b="0" i="0" dirty="0" err="1">
                <a:effectLst/>
              </a:rPr>
              <a:t>vapaa</a:t>
            </a:r>
            <a:r>
              <a:rPr lang="en-US" sz="3800" b="0" i="0" dirty="0">
                <a:effectLst/>
              </a:rPr>
              <a:t> </a:t>
            </a:r>
            <a:r>
              <a:rPr lang="en-US" sz="3800" b="0" i="0" dirty="0" err="1">
                <a:effectLst/>
              </a:rPr>
              <a:t>aika</a:t>
            </a:r>
            <a:r>
              <a:rPr lang="en-US" sz="3800" b="0" i="0" dirty="0">
                <a:effectLst/>
              </a:rPr>
              <a:t>, </a:t>
            </a:r>
            <a:r>
              <a:rPr lang="en-US" sz="3800" b="0" i="0" dirty="0" err="1">
                <a:effectLst/>
              </a:rPr>
              <a:t>mökin</a:t>
            </a:r>
            <a:r>
              <a:rPr lang="en-US" sz="3800" b="0" i="0" dirty="0">
                <a:effectLst/>
              </a:rPr>
              <a:t> tai </a:t>
            </a:r>
            <a:r>
              <a:rPr lang="en-US" sz="3800" b="0" i="0" dirty="0" err="1">
                <a:effectLst/>
              </a:rPr>
              <a:t>tolpan</a:t>
            </a:r>
            <a:r>
              <a:rPr lang="en-US" sz="3800" b="0" i="0" dirty="0">
                <a:effectLst/>
              </a:rPr>
              <a:t> </a:t>
            </a:r>
            <a:r>
              <a:rPr lang="en-US" sz="3800" b="0" i="0" dirty="0" err="1">
                <a:effectLst/>
              </a:rPr>
              <a:t>numero</a:t>
            </a:r>
            <a:r>
              <a:rPr lang="en-US" sz="3800" b="0" i="0" dirty="0">
                <a:effectLst/>
              </a:rPr>
              <a:t> ja </a:t>
            </a:r>
            <a:r>
              <a:rPr lang="en-US" sz="3800" b="0" i="0" dirty="0" err="1">
                <a:effectLst/>
              </a:rPr>
              <a:t>täytä</a:t>
            </a:r>
            <a:r>
              <a:rPr lang="en-US" sz="3800" b="0" i="0" dirty="0">
                <a:effectLst/>
              </a:rPr>
              <a:t> </a:t>
            </a:r>
            <a:r>
              <a:rPr lang="en-US" sz="3800" b="0" i="0" dirty="0" err="1">
                <a:effectLst/>
              </a:rPr>
              <a:t>pyydetyt</a:t>
            </a:r>
            <a:r>
              <a:rPr lang="en-US" sz="3800" b="0" i="0" dirty="0">
                <a:effectLst/>
              </a:rPr>
              <a:t> </a:t>
            </a:r>
            <a:r>
              <a:rPr lang="en-US" sz="3800" b="0" i="0" dirty="0" err="1">
                <a:effectLst/>
              </a:rPr>
              <a:t>tiedot</a:t>
            </a:r>
            <a:r>
              <a:rPr lang="en-US" sz="3800" b="0" i="0" dirty="0">
                <a:effectLst/>
              </a:rPr>
              <a:t>. </a:t>
            </a:r>
          </a:p>
          <a:p>
            <a:pPr indent="-228600">
              <a:lnSpc>
                <a:spcPct val="90000"/>
              </a:lnSpc>
              <a:spcBef>
                <a:spcPts val="1050"/>
              </a:spcBef>
              <a:spcAft>
                <a:spcPts val="1050"/>
              </a:spcAft>
              <a:buFont typeface="Arial" panose="020B0604020202020204" pitchFamily="34" charset="0"/>
              <a:buChar char="•"/>
            </a:pPr>
            <a:r>
              <a:rPr lang="en-US" sz="3800" b="0" i="0" dirty="0" err="1">
                <a:effectLst/>
              </a:rPr>
              <a:t>Varaus</a:t>
            </a:r>
            <a:r>
              <a:rPr lang="en-US" sz="3800" b="0" i="0" dirty="0">
                <a:effectLst/>
              </a:rPr>
              <a:t> </a:t>
            </a:r>
            <a:r>
              <a:rPr lang="en-US" sz="3800" b="0" i="0" dirty="0" err="1">
                <a:effectLst/>
              </a:rPr>
              <a:t>alkaa</a:t>
            </a:r>
            <a:r>
              <a:rPr lang="en-US" sz="3800" b="0" i="0" dirty="0">
                <a:effectLst/>
              </a:rPr>
              <a:t> </a:t>
            </a:r>
            <a:r>
              <a:rPr lang="en-US" sz="3800" b="0" i="0" dirty="0" err="1">
                <a:effectLst/>
              </a:rPr>
              <a:t>aina</a:t>
            </a:r>
            <a:r>
              <a:rPr lang="en-US" sz="3800" b="0" i="0" dirty="0">
                <a:effectLst/>
              </a:rPr>
              <a:t> </a:t>
            </a:r>
            <a:r>
              <a:rPr lang="en-US" sz="3800" b="0" i="0" dirty="0" err="1">
                <a:effectLst/>
              </a:rPr>
              <a:t>kello</a:t>
            </a:r>
            <a:r>
              <a:rPr lang="en-US" sz="3800" b="0" i="0" dirty="0">
                <a:effectLst/>
              </a:rPr>
              <a:t> 12:00 ja </a:t>
            </a:r>
            <a:r>
              <a:rPr lang="en-US" sz="3800" b="0" i="0" dirty="0" err="1">
                <a:effectLst/>
              </a:rPr>
              <a:t>päättyy</a:t>
            </a:r>
            <a:r>
              <a:rPr lang="en-US" sz="3800" b="0" i="0" dirty="0">
                <a:effectLst/>
              </a:rPr>
              <a:t> </a:t>
            </a:r>
            <a:r>
              <a:rPr lang="en-US" sz="3800" b="0" i="0" dirty="0" err="1">
                <a:effectLst/>
              </a:rPr>
              <a:t>kello</a:t>
            </a:r>
            <a:r>
              <a:rPr lang="en-US" sz="3800" b="0" i="0" dirty="0">
                <a:effectLst/>
              </a:rPr>
              <a:t> 12:00.</a:t>
            </a:r>
          </a:p>
          <a:p>
            <a:pPr indent="-228600">
              <a:lnSpc>
                <a:spcPct val="90000"/>
              </a:lnSpc>
              <a:spcBef>
                <a:spcPts val="1050"/>
              </a:spcBef>
              <a:spcAft>
                <a:spcPts val="1050"/>
              </a:spcAft>
              <a:buFont typeface="Arial" panose="020B0604020202020204" pitchFamily="34" charset="0"/>
              <a:buChar char="•"/>
            </a:pPr>
            <a:r>
              <a:rPr lang="en-US" sz="3800" b="0" i="0" dirty="0" err="1">
                <a:effectLst/>
              </a:rPr>
              <a:t>Varaus</a:t>
            </a:r>
            <a:r>
              <a:rPr lang="en-US" sz="3800" b="0" i="0" dirty="0">
                <a:effectLst/>
              </a:rPr>
              <a:t> </a:t>
            </a:r>
            <a:r>
              <a:rPr lang="en-US" sz="3800" b="0" i="0" dirty="0" err="1">
                <a:effectLst/>
              </a:rPr>
              <a:t>vahvistuu</a:t>
            </a:r>
            <a:r>
              <a:rPr lang="en-US" sz="3800" b="0" i="0" dirty="0">
                <a:effectLst/>
              </a:rPr>
              <a:t> </a:t>
            </a:r>
            <a:r>
              <a:rPr lang="en-US" sz="3800" b="0" i="0" dirty="0" err="1">
                <a:effectLst/>
              </a:rPr>
              <a:t>kalenteriin</a:t>
            </a:r>
            <a:r>
              <a:rPr lang="en-US" sz="3800" b="0" i="0" dirty="0">
                <a:effectLst/>
              </a:rPr>
              <a:t> </a:t>
            </a:r>
            <a:r>
              <a:rPr lang="en-US" sz="3800" b="0" i="0" dirty="0" err="1">
                <a:effectLst/>
              </a:rPr>
              <a:t>jonka</a:t>
            </a:r>
            <a:r>
              <a:rPr lang="en-US" sz="3800" b="0" i="0" dirty="0">
                <a:effectLst/>
              </a:rPr>
              <a:t> </a:t>
            </a:r>
            <a:r>
              <a:rPr lang="en-US" sz="3800" b="0" i="0" dirty="0" err="1">
                <a:effectLst/>
              </a:rPr>
              <a:t>jälkeen</a:t>
            </a:r>
            <a:r>
              <a:rPr lang="en-US" sz="3800" b="0" i="0" dirty="0">
                <a:effectLst/>
              </a:rPr>
              <a:t> </a:t>
            </a:r>
            <a:r>
              <a:rPr lang="en-US" sz="3800" b="0" i="0" dirty="0" err="1">
                <a:effectLst/>
              </a:rPr>
              <a:t>maksu</a:t>
            </a:r>
            <a:r>
              <a:rPr lang="en-US" sz="3800" b="0" i="0" dirty="0">
                <a:effectLst/>
              </a:rPr>
              <a:t> </a:t>
            </a:r>
            <a:r>
              <a:rPr lang="en-US" sz="3800" b="0" i="0" dirty="0" err="1">
                <a:effectLst/>
              </a:rPr>
              <a:t>etukäteen</a:t>
            </a:r>
            <a:r>
              <a:rPr lang="en-US" sz="3800" b="0" i="0" dirty="0">
                <a:effectLst/>
              </a:rPr>
              <a:t> Paperi 21 </a:t>
            </a:r>
            <a:r>
              <a:rPr lang="en-US" sz="3800" b="0" i="0" dirty="0" err="1">
                <a:effectLst/>
              </a:rPr>
              <a:t>tilille</a:t>
            </a:r>
            <a:r>
              <a:rPr lang="en-US" sz="3800" b="0" i="0" dirty="0">
                <a:effectLst/>
              </a:rPr>
              <a:t>.</a:t>
            </a:r>
          </a:p>
          <a:p>
            <a:pPr indent="-228600">
              <a:lnSpc>
                <a:spcPct val="90000"/>
              </a:lnSpc>
              <a:spcBef>
                <a:spcPts val="1050"/>
              </a:spcBef>
              <a:spcAft>
                <a:spcPts val="1050"/>
              </a:spcAft>
              <a:buFont typeface="Arial" panose="020B0604020202020204" pitchFamily="34" charset="0"/>
              <a:buChar char="•"/>
            </a:pPr>
            <a:r>
              <a:rPr lang="en-US" sz="3800" b="0" i="0" dirty="0" err="1">
                <a:effectLst/>
              </a:rPr>
              <a:t>Mökin</a:t>
            </a:r>
            <a:r>
              <a:rPr lang="en-US" sz="3800" b="0" i="0" dirty="0">
                <a:effectLst/>
              </a:rPr>
              <a:t> </a:t>
            </a:r>
            <a:r>
              <a:rPr lang="en-US" sz="3800" b="0" i="0" dirty="0" err="1">
                <a:effectLst/>
              </a:rPr>
              <a:t>päivävuokra</a:t>
            </a:r>
            <a:r>
              <a:rPr lang="en-US" sz="3800" b="0" i="0" dirty="0">
                <a:effectLst/>
              </a:rPr>
              <a:t> 25 €, </a:t>
            </a:r>
            <a:r>
              <a:rPr lang="en-US" sz="3800" b="0" i="0" dirty="0" err="1">
                <a:effectLst/>
              </a:rPr>
              <a:t>saunamökki</a:t>
            </a:r>
            <a:r>
              <a:rPr lang="en-US" sz="3800" b="0" i="0" dirty="0">
                <a:effectLst/>
              </a:rPr>
              <a:t> 15 € ja </a:t>
            </a:r>
            <a:r>
              <a:rPr lang="en-US" sz="3800" b="0" i="0" dirty="0" err="1">
                <a:effectLst/>
              </a:rPr>
              <a:t>sähkötolppa</a:t>
            </a:r>
            <a:r>
              <a:rPr lang="en-US" sz="3800" b="0" i="0" dirty="0">
                <a:effectLst/>
              </a:rPr>
              <a:t> 5 €. </a:t>
            </a:r>
          </a:p>
          <a:p>
            <a:pPr indent="-228600">
              <a:lnSpc>
                <a:spcPct val="90000"/>
              </a:lnSpc>
              <a:spcBef>
                <a:spcPts val="1050"/>
              </a:spcBef>
              <a:spcAft>
                <a:spcPts val="1050"/>
              </a:spcAft>
              <a:buFont typeface="Arial" panose="020B0604020202020204" pitchFamily="34" charset="0"/>
              <a:buChar char="•"/>
            </a:pPr>
            <a:r>
              <a:rPr lang="en-US" sz="3800" b="0" i="0" dirty="0" err="1">
                <a:effectLst/>
              </a:rPr>
              <a:t>Tilinumero</a:t>
            </a:r>
            <a:r>
              <a:rPr lang="en-US" sz="3800" b="0" i="0" dirty="0">
                <a:effectLst/>
              </a:rPr>
              <a:t>: </a:t>
            </a:r>
            <a:r>
              <a:rPr lang="en-US" sz="3800" b="1" i="0" dirty="0">
                <a:effectLst/>
              </a:rPr>
              <a:t>FI44 5402 0120 0397 41</a:t>
            </a:r>
            <a:r>
              <a:rPr lang="en-US" sz="3800" b="0" i="0" dirty="0">
                <a:effectLst/>
              </a:rPr>
              <a:t> tai </a:t>
            </a:r>
            <a:r>
              <a:rPr lang="en-US" sz="3800" dirty="0" err="1"/>
              <a:t>M</a:t>
            </a:r>
            <a:r>
              <a:rPr lang="en-US" sz="3800" b="0" i="0" dirty="0" err="1">
                <a:effectLst/>
              </a:rPr>
              <a:t>obilepay</a:t>
            </a:r>
            <a:r>
              <a:rPr lang="en-US" sz="3800" b="0" i="0" dirty="0">
                <a:effectLst/>
              </a:rPr>
              <a:t>: Paperi 21 #84427</a:t>
            </a:r>
          </a:p>
          <a:p>
            <a:pPr indent="-228600">
              <a:lnSpc>
                <a:spcPct val="90000"/>
              </a:lnSpc>
              <a:spcBef>
                <a:spcPts val="1050"/>
              </a:spcBef>
              <a:spcAft>
                <a:spcPts val="1050"/>
              </a:spcAft>
              <a:buFont typeface="Arial" panose="020B0604020202020204" pitchFamily="34" charset="0"/>
              <a:buChar char="•"/>
            </a:pPr>
            <a:r>
              <a:rPr lang="en-US" sz="3800" dirty="0" err="1"/>
              <a:t>V</a:t>
            </a:r>
            <a:r>
              <a:rPr lang="en-US" sz="3800" b="0" i="0" dirty="0" err="1">
                <a:effectLst/>
              </a:rPr>
              <a:t>iestiksi</a:t>
            </a:r>
            <a:r>
              <a:rPr lang="en-US" sz="3800" b="0" i="0" dirty="0">
                <a:effectLst/>
              </a:rPr>
              <a:t>: "</a:t>
            </a:r>
            <a:r>
              <a:rPr lang="en-US" sz="3800" b="0" i="0" dirty="0" err="1">
                <a:effectLst/>
              </a:rPr>
              <a:t>oma</a:t>
            </a:r>
            <a:r>
              <a:rPr lang="en-US" sz="3800" b="0" i="0" dirty="0">
                <a:effectLst/>
              </a:rPr>
              <a:t> </a:t>
            </a:r>
            <a:r>
              <a:rPr lang="en-US" sz="3800" b="0" i="0" dirty="0" err="1">
                <a:effectLst/>
              </a:rPr>
              <a:t>nimi</a:t>
            </a:r>
            <a:r>
              <a:rPr lang="en-US" sz="3800" b="0" i="0" dirty="0">
                <a:effectLst/>
              </a:rPr>
              <a:t>, </a:t>
            </a:r>
            <a:r>
              <a:rPr lang="en-US" sz="3800" b="0" i="0" dirty="0" err="1">
                <a:effectLst/>
              </a:rPr>
              <a:t>mökki</a:t>
            </a:r>
            <a:r>
              <a:rPr lang="en-US" sz="3800" dirty="0"/>
              <a:t>/</a:t>
            </a:r>
            <a:r>
              <a:rPr lang="en-US" sz="3800" dirty="0" err="1"/>
              <a:t>tolppa</a:t>
            </a:r>
            <a:r>
              <a:rPr lang="en-US" sz="3800" dirty="0"/>
              <a:t> </a:t>
            </a:r>
            <a:r>
              <a:rPr lang="en-US" sz="3800" dirty="0" err="1"/>
              <a:t>nro</a:t>
            </a:r>
            <a:r>
              <a:rPr lang="en-US" sz="3800" b="0" i="0" dirty="0">
                <a:effectLst/>
              </a:rPr>
              <a:t> ja </a:t>
            </a:r>
            <a:r>
              <a:rPr lang="en-US" sz="3800" b="0" i="0" dirty="0" err="1">
                <a:effectLst/>
              </a:rPr>
              <a:t>varattu</a:t>
            </a:r>
            <a:r>
              <a:rPr lang="en-US" sz="3800" b="0" i="0" dirty="0">
                <a:effectLst/>
              </a:rPr>
              <a:t> </a:t>
            </a:r>
            <a:r>
              <a:rPr lang="en-US" sz="3800" dirty="0" err="1"/>
              <a:t>pvm</a:t>
            </a:r>
            <a:r>
              <a:rPr lang="en-US" sz="3800" b="0" i="0" dirty="0">
                <a:effectLst/>
              </a:rPr>
              <a:t>"</a:t>
            </a:r>
          </a:p>
          <a:p>
            <a:pPr indent="-228600">
              <a:lnSpc>
                <a:spcPct val="90000"/>
              </a:lnSpc>
              <a:spcBef>
                <a:spcPts val="1050"/>
              </a:spcBef>
              <a:spcAft>
                <a:spcPts val="1050"/>
              </a:spcAft>
              <a:buFont typeface="Arial" panose="020B0604020202020204" pitchFamily="34" charset="0"/>
              <a:buChar char="•"/>
            </a:pPr>
            <a:r>
              <a:rPr lang="en-US" sz="3800" b="0" i="0" dirty="0">
                <a:effectLst/>
              </a:rPr>
              <a:t>Saat </a:t>
            </a:r>
            <a:r>
              <a:rPr lang="en-US" sz="3800" b="0" i="0" dirty="0" err="1">
                <a:effectLst/>
              </a:rPr>
              <a:t>avainta</a:t>
            </a:r>
            <a:r>
              <a:rPr lang="en-US" sz="3800" b="0" i="0" dirty="0">
                <a:effectLst/>
              </a:rPr>
              <a:t> </a:t>
            </a:r>
            <a:r>
              <a:rPr lang="en-US" sz="3800" b="0" i="0" dirty="0" err="1">
                <a:effectLst/>
              </a:rPr>
              <a:t>varten</a:t>
            </a:r>
            <a:r>
              <a:rPr lang="en-US" sz="3800" b="0" i="0" dirty="0">
                <a:effectLst/>
              </a:rPr>
              <a:t> </a:t>
            </a:r>
            <a:r>
              <a:rPr lang="en-US" sz="3800" b="0" i="0" dirty="0" err="1">
                <a:effectLst/>
              </a:rPr>
              <a:t>koodin</a:t>
            </a:r>
            <a:r>
              <a:rPr lang="en-US" sz="3800" b="0" i="0" dirty="0">
                <a:effectLst/>
              </a:rPr>
              <a:t> </a:t>
            </a:r>
            <a:r>
              <a:rPr lang="en-US" sz="3800" b="0" i="0" dirty="0" err="1">
                <a:effectLst/>
              </a:rPr>
              <a:t>myöhemmin</a:t>
            </a:r>
            <a:r>
              <a:rPr lang="en-US" sz="3800" dirty="0"/>
              <a:t> </a:t>
            </a:r>
            <a:r>
              <a:rPr lang="en-US" sz="3800" dirty="0" err="1"/>
              <a:t>tekstiviestinä</a:t>
            </a:r>
            <a:endParaRPr lang="en-US" sz="3800" dirty="0"/>
          </a:p>
          <a:p>
            <a:pPr indent="-228600">
              <a:lnSpc>
                <a:spcPct val="90000"/>
              </a:lnSpc>
              <a:spcBef>
                <a:spcPts val="1050"/>
              </a:spcBef>
              <a:spcAft>
                <a:spcPts val="1050"/>
              </a:spcAft>
              <a:buFont typeface="Arial" panose="020B0604020202020204" pitchFamily="34" charset="0"/>
              <a:buChar char="•"/>
            </a:pPr>
            <a:r>
              <a:rPr lang="en-US" sz="3800" dirty="0" err="1"/>
              <a:t>Sähkötolppiin</a:t>
            </a:r>
            <a:r>
              <a:rPr lang="en-US" sz="3800" dirty="0"/>
              <a:t> </a:t>
            </a:r>
            <a:r>
              <a:rPr lang="en-US" sz="3800" dirty="0" err="1"/>
              <a:t>ei</a:t>
            </a:r>
            <a:r>
              <a:rPr lang="en-US" sz="3800" dirty="0"/>
              <a:t> </a:t>
            </a:r>
            <a:r>
              <a:rPr lang="en-US" sz="3800" dirty="0" err="1"/>
              <a:t>koodia</a:t>
            </a:r>
            <a:r>
              <a:rPr lang="en-US" sz="3800" dirty="0"/>
              <a:t> </a:t>
            </a:r>
            <a:r>
              <a:rPr lang="en-US" sz="3800" dirty="0" err="1"/>
              <a:t>lähetetä</a:t>
            </a:r>
            <a:r>
              <a:rPr lang="en-US" sz="3800" dirty="0"/>
              <a:t>, </a:t>
            </a:r>
            <a:r>
              <a:rPr lang="en-US" sz="3800" dirty="0" err="1"/>
              <a:t>päärakennus</a:t>
            </a:r>
            <a:r>
              <a:rPr lang="en-US" sz="3800" dirty="0"/>
              <a:t> </a:t>
            </a:r>
            <a:r>
              <a:rPr lang="en-US" sz="3800" dirty="0" err="1"/>
              <a:t>vuokrattavissa</a:t>
            </a:r>
            <a:r>
              <a:rPr lang="en-US" sz="3800" dirty="0"/>
              <a:t> </a:t>
            </a:r>
            <a:r>
              <a:rPr lang="en-US" sz="3800" dirty="0" err="1"/>
              <a:t>pj:n</a:t>
            </a:r>
            <a:r>
              <a:rPr lang="en-US" sz="3800" dirty="0"/>
              <a:t> </a:t>
            </a:r>
            <a:r>
              <a:rPr lang="en-US" sz="3800" dirty="0" err="1"/>
              <a:t>luvalla</a:t>
            </a:r>
            <a:endParaRPr lang="en-US" sz="3800" dirty="0"/>
          </a:p>
          <a:p>
            <a:pPr indent="-228600">
              <a:lnSpc>
                <a:spcPct val="90000"/>
              </a:lnSpc>
              <a:spcBef>
                <a:spcPts val="1050"/>
              </a:spcBef>
              <a:spcAft>
                <a:spcPts val="1050"/>
              </a:spcAft>
              <a:buFont typeface="Arial" panose="020B0604020202020204" pitchFamily="34" charset="0"/>
              <a:buChar char="•"/>
            </a:pPr>
            <a:r>
              <a:rPr lang="en-US" sz="3800" dirty="0" err="1"/>
              <a:t>O</a:t>
            </a:r>
            <a:r>
              <a:rPr lang="en-US" sz="3800" b="0" i="0" dirty="0" err="1">
                <a:effectLst/>
              </a:rPr>
              <a:t>ngelmissa</a:t>
            </a:r>
            <a:r>
              <a:rPr lang="en-US" sz="3800" b="0" i="0" dirty="0">
                <a:effectLst/>
              </a:rPr>
              <a:t> </a:t>
            </a:r>
            <a:r>
              <a:rPr lang="en-US" sz="3800" b="0" i="0" dirty="0" err="1">
                <a:effectLst/>
              </a:rPr>
              <a:t>yhteys</a:t>
            </a:r>
            <a:r>
              <a:rPr lang="en-US" sz="3800" b="0" i="0" dirty="0">
                <a:effectLst/>
              </a:rPr>
              <a:t> </a:t>
            </a:r>
            <a:r>
              <a:rPr lang="en-US" sz="3800" b="0" i="0" dirty="0" err="1">
                <a:effectLst/>
              </a:rPr>
              <a:t>S.Ilves</a:t>
            </a:r>
            <a:r>
              <a:rPr lang="en-US" sz="3800" dirty="0"/>
              <a:t>: </a:t>
            </a:r>
            <a:r>
              <a:rPr lang="en-US" sz="3800" b="0" i="0" dirty="0">
                <a:effectLst/>
              </a:rPr>
              <a:t>0505939766 tai </a:t>
            </a:r>
            <a:r>
              <a:rPr lang="en-US" sz="3800" b="0" i="0" dirty="0" err="1">
                <a:effectLst/>
              </a:rPr>
              <a:t>M.Hatakka</a:t>
            </a:r>
            <a:r>
              <a:rPr lang="en-US" sz="3800" b="0" i="0" dirty="0">
                <a:effectLst/>
              </a:rPr>
              <a:t>: 0407193678</a:t>
            </a:r>
          </a:p>
          <a:p>
            <a:pPr indent="-228600">
              <a:lnSpc>
                <a:spcPct val="90000"/>
              </a:lnSpc>
              <a:spcAft>
                <a:spcPts val="2100"/>
              </a:spcAft>
              <a:buFont typeface="Arial" panose="020B0604020202020204" pitchFamily="34" charset="0"/>
              <a:buChar char="•"/>
            </a:pPr>
            <a:endParaRPr lang="en-US" sz="1700" b="0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11134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455930E-7D11-0408-B32E-7ABFC43282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Kaaviokuva 1">
            <a:extLst>
              <a:ext uri="{FF2B5EF4-FFF2-40B4-BE49-F238E27FC236}">
                <a16:creationId xmlns:a16="http://schemas.microsoft.com/office/drawing/2014/main" id="{FEDA60B2-DFCC-71B5-66F3-CAD1A0C374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61623450"/>
              </p:ext>
            </p:extLst>
          </p:nvPr>
        </p:nvGraphicFramePr>
        <p:xfrm>
          <a:off x="2935515" y="-74737"/>
          <a:ext cx="8128000" cy="19279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Kaaviokuva 2">
            <a:extLst>
              <a:ext uri="{FF2B5EF4-FFF2-40B4-BE49-F238E27FC236}">
                <a16:creationId xmlns:a16="http://schemas.microsoft.com/office/drawing/2014/main" id="{AF87CE14-DCE3-1013-C13F-F489AE2330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91522781"/>
              </p:ext>
            </p:extLst>
          </p:nvPr>
        </p:nvGraphicFramePr>
        <p:xfrm>
          <a:off x="2935515" y="1776186"/>
          <a:ext cx="8128000" cy="1741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4" name="Kaaviokuva 3">
            <a:extLst>
              <a:ext uri="{FF2B5EF4-FFF2-40B4-BE49-F238E27FC236}">
                <a16:creationId xmlns:a16="http://schemas.microsoft.com/office/drawing/2014/main" id="{5C180938-ABA2-70C6-3C2F-D20F488BDF4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14210141"/>
              </p:ext>
            </p:extLst>
          </p:nvPr>
        </p:nvGraphicFramePr>
        <p:xfrm>
          <a:off x="2935515" y="3223078"/>
          <a:ext cx="8128000" cy="1741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6" name="Kaaviokuva 5">
            <a:extLst>
              <a:ext uri="{FF2B5EF4-FFF2-40B4-BE49-F238E27FC236}">
                <a16:creationId xmlns:a16="http://schemas.microsoft.com/office/drawing/2014/main" id="{1BF9FEBA-6C31-E6AF-0E48-31768E4C701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63924393"/>
              </p:ext>
            </p:extLst>
          </p:nvPr>
        </p:nvGraphicFramePr>
        <p:xfrm>
          <a:off x="2935515" y="4648199"/>
          <a:ext cx="8128000" cy="242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sp>
        <p:nvSpPr>
          <p:cNvPr id="5" name="Toimintopainike: Aloitussivulle 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CBBCD561-BADB-B6F3-E9C4-D11190D54617}"/>
              </a:ext>
            </a:extLst>
          </p:cNvPr>
          <p:cNvSpPr/>
          <p:nvPr/>
        </p:nvSpPr>
        <p:spPr>
          <a:xfrm>
            <a:off x="1128485" y="2854093"/>
            <a:ext cx="1042416" cy="1042416"/>
          </a:xfrm>
          <a:prstGeom prst="actionButtonHome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5A072CCA-189F-83C5-E1B4-0C55C8DA8D45}"/>
              </a:ext>
            </a:extLst>
          </p:cNvPr>
          <p:cNvSpPr txBox="1"/>
          <p:nvPr/>
        </p:nvSpPr>
        <p:spPr>
          <a:xfrm>
            <a:off x="276133" y="658420"/>
            <a:ext cx="26593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Ennen </a:t>
            </a:r>
            <a:r>
              <a:rPr lang="en-US" sz="2400" b="1" dirty="0" err="1"/>
              <a:t>mökkeilyä</a:t>
            </a:r>
            <a:r>
              <a:rPr lang="en-US" sz="2400" b="1" dirty="0"/>
              <a:t>:</a:t>
            </a: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A4F3F3EA-D7C0-45FD-BA65-72B58EE03FC1}"/>
              </a:ext>
            </a:extLst>
          </p:cNvPr>
          <p:cNvSpPr txBox="1"/>
          <p:nvPr/>
        </p:nvSpPr>
        <p:spPr>
          <a:xfrm>
            <a:off x="276133" y="5630518"/>
            <a:ext cx="2171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/>
              <a:t>Lähtöpäivänä</a:t>
            </a:r>
            <a:r>
              <a:rPr lang="en-US" sz="2400" b="1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141803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B6B4FB8-7DFE-5779-E050-97AA5B6E1F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6E79224-F5B7-4575-5669-601E4F7D7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8645"/>
            <a:ext cx="10515600" cy="132556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/>
              <a:t>Sopupirtin</a:t>
            </a:r>
            <a:r>
              <a:rPr lang="en-US" dirty="0"/>
              <a:t> </a:t>
            </a:r>
            <a:r>
              <a:rPr lang="en-US" dirty="0" err="1"/>
              <a:t>varauskalenterin</a:t>
            </a:r>
            <a:r>
              <a:rPr lang="en-US" dirty="0"/>
              <a:t> </a:t>
            </a:r>
            <a:r>
              <a:rPr lang="en-US" dirty="0" err="1"/>
              <a:t>käyttö</a:t>
            </a:r>
            <a:r>
              <a:rPr lang="en-US" dirty="0"/>
              <a:t>, </a:t>
            </a:r>
            <a:r>
              <a:rPr lang="en-US" dirty="0" err="1"/>
              <a:t>tietokone</a:t>
            </a:r>
            <a:endParaRPr lang="en-US" dirty="0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FBA5E50F-F71E-8095-DA16-F1E888B93DD6}"/>
              </a:ext>
            </a:extLst>
          </p:cNvPr>
          <p:cNvSpPr txBox="1"/>
          <p:nvPr/>
        </p:nvSpPr>
        <p:spPr>
          <a:xfrm>
            <a:off x="660042" y="806824"/>
            <a:ext cx="2919738" cy="14941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Valitse kalenterista vapaa mökki tai sähkötolppa haluamallasi ajankohdalla</a:t>
            </a: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03C44429-2E15-0422-8713-90BD6D5145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012371"/>
            <a:ext cx="10591800" cy="5480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764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81E9D7-1032-33B3-1BC7-0ADD584CF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>
            <a:extLst>
              <a:ext uri="{FF2B5EF4-FFF2-40B4-BE49-F238E27FC236}">
                <a16:creationId xmlns:a16="http://schemas.microsoft.com/office/drawing/2014/main" id="{4B2BBBDA-DDE6-F5ED-FCAB-4B40256D16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442466"/>
            <a:ext cx="4140413" cy="2267067"/>
          </a:xfrm>
          <a:prstGeom prst="rect">
            <a:avLst/>
          </a:prstGeom>
        </p:spPr>
      </p:pic>
      <p:sp>
        <p:nvSpPr>
          <p:cNvPr id="9" name="Tekstiruutu 8">
            <a:extLst>
              <a:ext uri="{FF2B5EF4-FFF2-40B4-BE49-F238E27FC236}">
                <a16:creationId xmlns:a16="http://schemas.microsoft.com/office/drawing/2014/main" id="{ACDB2212-05C8-4A72-8248-4612974F9E2A}"/>
              </a:ext>
            </a:extLst>
          </p:cNvPr>
          <p:cNvSpPr txBox="1"/>
          <p:nvPr/>
        </p:nvSpPr>
        <p:spPr>
          <a:xfrm>
            <a:off x="6365420" y="3687901"/>
            <a:ext cx="4988380" cy="30828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Voit </a:t>
            </a:r>
            <a:r>
              <a:rPr lang="en-US" sz="2000" dirty="0" err="1"/>
              <a:t>etsiä</a:t>
            </a:r>
            <a:r>
              <a:rPr lang="en-US" sz="2000" dirty="0"/>
              <a:t> </a:t>
            </a:r>
            <a:r>
              <a:rPr lang="en-US" sz="2000" dirty="0" err="1"/>
              <a:t>vapaita</a:t>
            </a:r>
            <a:r>
              <a:rPr lang="en-US" sz="2000" dirty="0"/>
              <a:t> </a:t>
            </a:r>
            <a:r>
              <a:rPr lang="en-US" sz="2000" dirty="0" err="1"/>
              <a:t>aikoja</a:t>
            </a:r>
            <a:r>
              <a:rPr lang="en-US" sz="2000" dirty="0"/>
              <a:t> </a:t>
            </a:r>
            <a:r>
              <a:rPr lang="en-US" sz="2000" dirty="0" err="1"/>
              <a:t>helposti</a:t>
            </a:r>
            <a:endParaRPr lang="en-US" sz="2000" dirty="0"/>
          </a:p>
          <a:p>
            <a:pPr algn="ctr"/>
            <a:endParaRPr lang="en-US" sz="2000" dirty="0"/>
          </a:p>
          <a:p>
            <a:pPr algn="ctr"/>
            <a:r>
              <a:rPr lang="en-US" sz="2000" dirty="0"/>
              <a:t>Maksa </a:t>
            </a:r>
            <a:r>
              <a:rPr lang="en-US" sz="2000" dirty="0" err="1"/>
              <a:t>varattu</a:t>
            </a:r>
            <a:r>
              <a:rPr lang="en-US" sz="2000" dirty="0"/>
              <a:t> </a:t>
            </a:r>
            <a:r>
              <a:rPr lang="en-US" sz="2000" dirty="0" err="1"/>
              <a:t>aika</a:t>
            </a:r>
            <a:r>
              <a:rPr lang="en-US" sz="2000" dirty="0"/>
              <a:t> </a:t>
            </a:r>
            <a:r>
              <a:rPr lang="en-US" sz="2000" dirty="0" err="1"/>
              <a:t>kerralla</a:t>
            </a:r>
            <a:r>
              <a:rPr lang="en-US" sz="2000" dirty="0"/>
              <a:t> </a:t>
            </a:r>
            <a:r>
              <a:rPr lang="en-US" sz="2000" dirty="0" err="1"/>
              <a:t>osaston</a:t>
            </a:r>
            <a:r>
              <a:rPr lang="en-US" sz="2000" dirty="0"/>
              <a:t> </a:t>
            </a:r>
            <a:r>
              <a:rPr lang="en-US" sz="2000" dirty="0" err="1"/>
              <a:t>tilille</a:t>
            </a:r>
            <a:r>
              <a:rPr lang="en-US" sz="2000" dirty="0"/>
              <a:t>: </a:t>
            </a:r>
            <a:r>
              <a:rPr lang="en-US" sz="2000" b="1" dirty="0"/>
              <a:t>FI44 5402 0120 0397 41</a:t>
            </a:r>
          </a:p>
          <a:p>
            <a:pPr algn="ctr">
              <a:lnSpc>
                <a:spcPct val="90000"/>
              </a:lnSpc>
              <a:spcBef>
                <a:spcPts val="1050"/>
              </a:spcBef>
              <a:spcAft>
                <a:spcPts val="1050"/>
              </a:spcAft>
            </a:pPr>
            <a:r>
              <a:rPr lang="en-US" sz="2000" dirty="0" err="1"/>
              <a:t>V</a:t>
            </a:r>
            <a:r>
              <a:rPr lang="en-US" sz="2000" b="0" i="0" dirty="0" err="1">
                <a:effectLst/>
              </a:rPr>
              <a:t>iestiksi</a:t>
            </a:r>
            <a:r>
              <a:rPr lang="en-US" sz="2000" b="0" i="0" dirty="0">
                <a:effectLst/>
              </a:rPr>
              <a:t>: "</a:t>
            </a:r>
            <a:r>
              <a:rPr lang="en-US" sz="2000" b="0" i="0" dirty="0" err="1">
                <a:effectLst/>
              </a:rPr>
              <a:t>oma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nimi</a:t>
            </a:r>
            <a:r>
              <a:rPr lang="en-US" sz="2000" b="0" i="0" dirty="0">
                <a:effectLst/>
              </a:rPr>
              <a:t>, </a:t>
            </a:r>
            <a:r>
              <a:rPr lang="en-US" sz="2000" b="0" i="0" dirty="0" err="1">
                <a:effectLst/>
              </a:rPr>
              <a:t>mökki</a:t>
            </a:r>
            <a:r>
              <a:rPr lang="en-US" sz="2000" dirty="0"/>
              <a:t>/</a:t>
            </a:r>
            <a:r>
              <a:rPr lang="en-US" sz="2000" dirty="0" err="1"/>
              <a:t>tolppa</a:t>
            </a:r>
            <a:r>
              <a:rPr lang="en-US" sz="2000" dirty="0"/>
              <a:t> </a:t>
            </a:r>
            <a:r>
              <a:rPr lang="en-US" sz="2000" dirty="0" err="1"/>
              <a:t>nro</a:t>
            </a:r>
            <a:r>
              <a:rPr lang="en-US" sz="2000" b="0" i="0" dirty="0">
                <a:effectLst/>
              </a:rPr>
              <a:t> ja </a:t>
            </a:r>
            <a:r>
              <a:rPr lang="en-US" sz="2000" b="0" i="0" dirty="0" err="1">
                <a:effectLst/>
              </a:rPr>
              <a:t>varattu</a:t>
            </a:r>
            <a:r>
              <a:rPr lang="en-US" sz="2000" b="0" i="0" dirty="0">
                <a:effectLst/>
              </a:rPr>
              <a:t> </a:t>
            </a:r>
            <a:r>
              <a:rPr lang="en-US" sz="2000" dirty="0" err="1"/>
              <a:t>pvm</a:t>
            </a:r>
            <a:r>
              <a:rPr lang="en-US" sz="2000" b="0" i="0" dirty="0">
                <a:effectLst/>
              </a:rPr>
              <a:t>"</a:t>
            </a:r>
            <a:endParaRPr lang="en-US" sz="2000" dirty="0"/>
          </a:p>
          <a:p>
            <a:pPr algn="ctr"/>
            <a:r>
              <a:rPr lang="en-US" sz="2000" dirty="0"/>
              <a:t>Saat </a:t>
            </a:r>
            <a:r>
              <a:rPr lang="en-US" sz="2000" dirty="0" err="1"/>
              <a:t>tulo</a:t>
            </a:r>
            <a:r>
              <a:rPr lang="en-US" sz="2000" dirty="0"/>
              <a:t>- ja </a:t>
            </a:r>
            <a:r>
              <a:rPr lang="en-US" sz="2000" dirty="0" err="1"/>
              <a:t>lähtökoodit</a:t>
            </a:r>
            <a:r>
              <a:rPr lang="en-US" sz="2000" dirty="0"/>
              <a:t> </a:t>
            </a:r>
            <a:r>
              <a:rPr lang="en-US" sz="2000" dirty="0" err="1"/>
              <a:t>tekstiviestillä</a:t>
            </a:r>
            <a:r>
              <a:rPr lang="en-US" sz="2000" dirty="0"/>
              <a:t> </a:t>
            </a:r>
            <a:r>
              <a:rPr lang="en-US" sz="2000" dirty="0" err="1"/>
              <a:t>puhelimeesi</a:t>
            </a:r>
            <a:r>
              <a:rPr lang="en-US" sz="2000" dirty="0"/>
              <a:t> </a:t>
            </a:r>
            <a:r>
              <a:rPr lang="en-US" sz="2000" dirty="0" err="1"/>
              <a:t>lähempän</a:t>
            </a:r>
            <a:r>
              <a:rPr lang="en-US" sz="2000" dirty="0"/>
              <a:t> </a:t>
            </a:r>
            <a:r>
              <a:rPr lang="en-US" sz="2000" dirty="0" err="1"/>
              <a:t>varattua</a:t>
            </a:r>
            <a:r>
              <a:rPr lang="en-US" sz="2000" dirty="0"/>
              <a:t> </a:t>
            </a:r>
            <a:r>
              <a:rPr lang="en-US" sz="2000" dirty="0" err="1"/>
              <a:t>aikaa</a:t>
            </a:r>
            <a:r>
              <a:rPr lang="en-US" sz="2000" dirty="0"/>
              <a:t> </a:t>
            </a:r>
            <a:r>
              <a:rPr lang="en-US" sz="2000" dirty="0" err="1"/>
              <a:t>millä</a:t>
            </a:r>
            <a:r>
              <a:rPr lang="en-US" sz="2000" dirty="0"/>
              <a:t> </a:t>
            </a:r>
            <a:r>
              <a:rPr lang="en-US" sz="2000" dirty="0" err="1"/>
              <a:t>saat</a:t>
            </a:r>
            <a:r>
              <a:rPr lang="en-US" sz="2000" dirty="0"/>
              <a:t> </a:t>
            </a:r>
            <a:r>
              <a:rPr lang="en-US" sz="2000" dirty="0" err="1"/>
              <a:t>avaimen</a:t>
            </a:r>
            <a:r>
              <a:rPr lang="en-US" sz="2000" dirty="0"/>
              <a:t> </a:t>
            </a:r>
            <a:r>
              <a:rPr lang="en-US" sz="2000" dirty="0" err="1"/>
              <a:t>mökin</a:t>
            </a:r>
            <a:r>
              <a:rPr lang="en-US" sz="2000" dirty="0"/>
              <a:t> </a:t>
            </a:r>
            <a:r>
              <a:rPr lang="en-US" sz="2000" dirty="0" err="1"/>
              <a:t>turvalokerosta</a:t>
            </a:r>
            <a:r>
              <a:rPr lang="en-US" sz="2000" dirty="0"/>
              <a:t> </a:t>
            </a:r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C82D1375-5158-9C93-8B45-D4287D8C3F0C}"/>
              </a:ext>
            </a:extLst>
          </p:cNvPr>
          <p:cNvSpPr txBox="1"/>
          <p:nvPr/>
        </p:nvSpPr>
        <p:spPr>
          <a:xfrm>
            <a:off x="963386" y="3608473"/>
            <a:ext cx="3668486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dirty="0" err="1"/>
              <a:t>Valitse</a:t>
            </a:r>
            <a:r>
              <a:rPr lang="en-US" sz="2000" dirty="0"/>
              <a:t> </a:t>
            </a:r>
            <a:r>
              <a:rPr lang="en-US" sz="2000" dirty="0" err="1"/>
              <a:t>mökki</a:t>
            </a:r>
            <a:r>
              <a:rPr lang="en-US" sz="2000" dirty="0"/>
              <a:t> tai </a:t>
            </a:r>
            <a:r>
              <a:rPr lang="en-US" sz="2000" dirty="0" err="1"/>
              <a:t>tolppa</a:t>
            </a:r>
            <a:endParaRPr lang="en-US" sz="2000" dirty="0"/>
          </a:p>
          <a:p>
            <a:pPr algn="ctr">
              <a:lnSpc>
                <a:spcPct val="150000"/>
              </a:lnSpc>
            </a:pPr>
            <a:r>
              <a:rPr lang="en-US" sz="2000" dirty="0" err="1"/>
              <a:t>Valitse</a:t>
            </a:r>
            <a:r>
              <a:rPr lang="en-US" sz="2000" dirty="0"/>
              <a:t> </a:t>
            </a:r>
            <a:r>
              <a:rPr lang="en-US" sz="2000" dirty="0" err="1"/>
              <a:t>haluttu</a:t>
            </a:r>
            <a:r>
              <a:rPr lang="en-US" sz="2000" dirty="0"/>
              <a:t> </a:t>
            </a:r>
            <a:r>
              <a:rPr lang="en-US" sz="2000" dirty="0" err="1"/>
              <a:t>aika</a:t>
            </a:r>
            <a:r>
              <a:rPr lang="en-US" sz="2000" dirty="0"/>
              <a:t>, 1-4 </a:t>
            </a:r>
            <a:r>
              <a:rPr lang="en-US" sz="2000" dirty="0" err="1"/>
              <a:t>pv</a:t>
            </a:r>
            <a:endParaRPr lang="en-US" sz="2000" dirty="0"/>
          </a:p>
          <a:p>
            <a:pPr algn="ctr">
              <a:lnSpc>
                <a:spcPct val="150000"/>
              </a:lnSpc>
            </a:pPr>
            <a:r>
              <a:rPr lang="en-US" sz="2000" dirty="0" err="1"/>
              <a:t>Kirjoita</a:t>
            </a:r>
            <a:r>
              <a:rPr lang="en-US" sz="2000" dirty="0"/>
              <a:t> </a:t>
            </a:r>
            <a:r>
              <a:rPr lang="en-US" sz="2000" dirty="0" err="1"/>
              <a:t>koko</a:t>
            </a:r>
            <a:r>
              <a:rPr lang="en-US" sz="2000" dirty="0"/>
              <a:t> </a:t>
            </a:r>
            <a:r>
              <a:rPr lang="en-US" sz="2000" dirty="0" err="1"/>
              <a:t>nimesi</a:t>
            </a:r>
            <a:endParaRPr lang="en-US" sz="2000" dirty="0"/>
          </a:p>
          <a:p>
            <a:pPr algn="ctr">
              <a:lnSpc>
                <a:spcPct val="150000"/>
              </a:lnSpc>
            </a:pPr>
            <a:r>
              <a:rPr lang="en-US" sz="2000" dirty="0" err="1"/>
              <a:t>Kirjoita</a:t>
            </a:r>
            <a:r>
              <a:rPr lang="en-US" sz="2000" dirty="0"/>
              <a:t> </a:t>
            </a:r>
            <a:r>
              <a:rPr lang="en-US" sz="2000" dirty="0" err="1"/>
              <a:t>puhelinnumerosi</a:t>
            </a:r>
            <a:endParaRPr lang="en-US" sz="2000" dirty="0"/>
          </a:p>
          <a:p>
            <a:pPr algn="ctr">
              <a:lnSpc>
                <a:spcPct val="150000"/>
              </a:lnSpc>
            </a:pPr>
            <a:r>
              <a:rPr lang="en-US" sz="2000" dirty="0" err="1"/>
              <a:t>Kirjoita</a:t>
            </a:r>
            <a:r>
              <a:rPr lang="en-US" sz="2000" dirty="0"/>
              <a:t> </a:t>
            </a:r>
            <a:r>
              <a:rPr lang="en-US" sz="2000" dirty="0" err="1"/>
              <a:t>jäsennumerosi</a:t>
            </a:r>
            <a:endParaRPr lang="en-US" sz="2000" dirty="0"/>
          </a:p>
          <a:p>
            <a:pPr algn="ctr"/>
            <a:endParaRPr lang="en-US" sz="2000" dirty="0"/>
          </a:p>
          <a:p>
            <a:pPr algn="ctr"/>
            <a:r>
              <a:rPr lang="en-US" sz="2000" dirty="0"/>
              <a:t>Luo </a:t>
            </a:r>
            <a:r>
              <a:rPr lang="en-US" sz="2000" dirty="0" err="1"/>
              <a:t>varaus</a:t>
            </a:r>
            <a:endParaRPr lang="en-US" sz="2000" dirty="0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12D9903E-A37F-40B9-1B03-E62FD26FF5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7781" y="1442465"/>
            <a:ext cx="6504242" cy="2166007"/>
          </a:xfrm>
          <a:prstGeom prst="rect">
            <a:avLst/>
          </a:prstGeom>
        </p:spPr>
      </p:pic>
      <p:sp>
        <p:nvSpPr>
          <p:cNvPr id="7" name="Otsikko 1">
            <a:extLst>
              <a:ext uri="{FF2B5EF4-FFF2-40B4-BE49-F238E27FC236}">
                <a16:creationId xmlns:a16="http://schemas.microsoft.com/office/drawing/2014/main" id="{2E20F74E-AFC8-970B-6CE0-62C58B8AF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8645"/>
            <a:ext cx="10515600" cy="132556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/>
              <a:t>Sopupirtin</a:t>
            </a:r>
            <a:r>
              <a:rPr lang="en-US" dirty="0"/>
              <a:t> </a:t>
            </a:r>
            <a:r>
              <a:rPr lang="en-US" dirty="0" err="1"/>
              <a:t>varauskalenterin</a:t>
            </a:r>
            <a:r>
              <a:rPr lang="en-US" dirty="0"/>
              <a:t> </a:t>
            </a:r>
            <a:r>
              <a:rPr lang="en-US" dirty="0" err="1"/>
              <a:t>käyttö</a:t>
            </a:r>
            <a:r>
              <a:rPr lang="en-US" dirty="0"/>
              <a:t>, </a:t>
            </a:r>
            <a:r>
              <a:rPr lang="en-US" dirty="0" err="1"/>
              <a:t>tietokone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802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6702FDF-A80B-F1E0-F2A6-C13F787F4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err="1"/>
              <a:t>Sopupirtin</a:t>
            </a:r>
            <a:r>
              <a:rPr lang="en-US" dirty="0"/>
              <a:t> </a:t>
            </a:r>
            <a:r>
              <a:rPr lang="en-US" dirty="0" err="1"/>
              <a:t>varauskalenterin</a:t>
            </a:r>
            <a:r>
              <a:rPr lang="en-US" dirty="0"/>
              <a:t> </a:t>
            </a:r>
            <a:r>
              <a:rPr lang="en-US" dirty="0" err="1"/>
              <a:t>käyttö</a:t>
            </a:r>
            <a:r>
              <a:rPr lang="en-US" dirty="0"/>
              <a:t>, </a:t>
            </a:r>
            <a:r>
              <a:rPr lang="en-US" dirty="0" err="1"/>
              <a:t>puhelin</a:t>
            </a:r>
            <a:endParaRPr lang="en-US" dirty="0"/>
          </a:p>
        </p:txBody>
      </p:sp>
      <p:pic>
        <p:nvPicPr>
          <p:cNvPr id="5" name="Kuva 4" descr="Kuva, joka sisältää kohteen teksti, kuvakaappaus, numero, ohjelmisto&#10;&#10;Tekoälyn generoima sisältö voi olla virheellistä.">
            <a:extLst>
              <a:ext uri="{FF2B5EF4-FFF2-40B4-BE49-F238E27FC236}">
                <a16:creationId xmlns:a16="http://schemas.microsoft.com/office/drawing/2014/main" id="{DA3AE323-B012-3D1D-7D10-D5DEF858DC11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456"/>
          <a:stretch/>
        </p:blipFill>
        <p:spPr>
          <a:xfrm>
            <a:off x="838200" y="1469572"/>
            <a:ext cx="2642507" cy="4920342"/>
          </a:xfrm>
          <a:prstGeom prst="rect">
            <a:avLst/>
          </a:prstGeom>
        </p:spPr>
      </p:pic>
      <p:pic>
        <p:nvPicPr>
          <p:cNvPr id="7" name="Kuva 6" descr="Kuva, joka sisältää kohteen teksti, kuvakaappaus, numero, Fontti&#10;&#10;Tekoälyn generoima sisältö voi olla virheellistä.">
            <a:extLst>
              <a:ext uri="{FF2B5EF4-FFF2-40B4-BE49-F238E27FC236}">
                <a16:creationId xmlns:a16="http://schemas.microsoft.com/office/drawing/2014/main" id="{0E31E0FC-7CEB-99D8-263D-7D913CDA88DA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796893" y="1611084"/>
            <a:ext cx="3086100" cy="4735287"/>
          </a:xfrm>
          <a:prstGeom prst="rect">
            <a:avLst/>
          </a:prstGeom>
        </p:spPr>
      </p:pic>
      <p:sp>
        <p:nvSpPr>
          <p:cNvPr id="8" name="Tekstiruutu 7">
            <a:extLst>
              <a:ext uri="{FF2B5EF4-FFF2-40B4-BE49-F238E27FC236}">
                <a16:creationId xmlns:a16="http://schemas.microsoft.com/office/drawing/2014/main" id="{6EC0E158-13F4-5799-997D-079554550ABC}"/>
              </a:ext>
            </a:extLst>
          </p:cNvPr>
          <p:cNvSpPr txBox="1"/>
          <p:nvPr/>
        </p:nvSpPr>
        <p:spPr>
          <a:xfrm>
            <a:off x="3804557" y="2066130"/>
            <a:ext cx="3668486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dirty="0" err="1"/>
              <a:t>Valitse</a:t>
            </a:r>
            <a:r>
              <a:rPr lang="en-US" sz="2000" dirty="0"/>
              <a:t> </a:t>
            </a:r>
            <a:r>
              <a:rPr lang="en-US" sz="2000" dirty="0" err="1"/>
              <a:t>mökki</a:t>
            </a:r>
            <a:r>
              <a:rPr lang="en-US" sz="2000" dirty="0"/>
              <a:t> tai </a:t>
            </a:r>
            <a:r>
              <a:rPr lang="en-US" sz="2000" dirty="0" err="1"/>
              <a:t>tolppa</a:t>
            </a:r>
            <a:endParaRPr lang="en-US" sz="2000" dirty="0"/>
          </a:p>
          <a:p>
            <a:pPr algn="ctr">
              <a:lnSpc>
                <a:spcPct val="150000"/>
              </a:lnSpc>
            </a:pPr>
            <a:r>
              <a:rPr lang="en-US" sz="2000" dirty="0" err="1"/>
              <a:t>Valitse</a:t>
            </a:r>
            <a:r>
              <a:rPr lang="en-US" sz="2000" dirty="0"/>
              <a:t> </a:t>
            </a:r>
            <a:r>
              <a:rPr lang="en-US" sz="2000" dirty="0" err="1"/>
              <a:t>haluttu</a:t>
            </a:r>
            <a:r>
              <a:rPr lang="en-US" sz="2000" dirty="0"/>
              <a:t> </a:t>
            </a:r>
            <a:r>
              <a:rPr lang="en-US" sz="2000" dirty="0" err="1"/>
              <a:t>aika</a:t>
            </a:r>
            <a:r>
              <a:rPr lang="en-US" sz="2000" dirty="0"/>
              <a:t>, 1-4 </a:t>
            </a:r>
            <a:r>
              <a:rPr lang="en-US" sz="2000" dirty="0" err="1"/>
              <a:t>pv</a:t>
            </a:r>
            <a:endParaRPr lang="en-US" sz="2000" dirty="0"/>
          </a:p>
          <a:p>
            <a:pPr algn="ctr">
              <a:lnSpc>
                <a:spcPct val="150000"/>
              </a:lnSpc>
            </a:pPr>
            <a:r>
              <a:rPr lang="en-US" sz="2000" dirty="0" err="1"/>
              <a:t>Kirjoita</a:t>
            </a:r>
            <a:r>
              <a:rPr lang="en-US" sz="2000" dirty="0"/>
              <a:t> </a:t>
            </a:r>
            <a:r>
              <a:rPr lang="en-US" sz="2000" dirty="0" err="1"/>
              <a:t>koko</a:t>
            </a:r>
            <a:r>
              <a:rPr lang="en-US" sz="2000" dirty="0"/>
              <a:t> </a:t>
            </a:r>
            <a:r>
              <a:rPr lang="en-US" sz="2000" dirty="0" err="1"/>
              <a:t>nimesi</a:t>
            </a:r>
            <a:endParaRPr lang="en-US" sz="2000" dirty="0"/>
          </a:p>
          <a:p>
            <a:pPr algn="ctr">
              <a:lnSpc>
                <a:spcPct val="150000"/>
              </a:lnSpc>
            </a:pPr>
            <a:r>
              <a:rPr lang="en-US" sz="2000" dirty="0" err="1"/>
              <a:t>Kirjoita</a:t>
            </a:r>
            <a:r>
              <a:rPr lang="en-US" sz="2000" dirty="0"/>
              <a:t> </a:t>
            </a:r>
            <a:r>
              <a:rPr lang="en-US" sz="2000" dirty="0" err="1"/>
              <a:t>puhelinnumerosi</a:t>
            </a:r>
            <a:endParaRPr lang="en-US" sz="2000" dirty="0"/>
          </a:p>
          <a:p>
            <a:pPr algn="ctr">
              <a:lnSpc>
                <a:spcPct val="150000"/>
              </a:lnSpc>
            </a:pPr>
            <a:r>
              <a:rPr lang="en-US" sz="2000" dirty="0" err="1"/>
              <a:t>Kirjoita</a:t>
            </a:r>
            <a:r>
              <a:rPr lang="en-US" sz="2000" dirty="0"/>
              <a:t> </a:t>
            </a:r>
            <a:r>
              <a:rPr lang="en-US" sz="2000" dirty="0" err="1"/>
              <a:t>jäsennumerosi</a:t>
            </a:r>
            <a:endParaRPr lang="en-US" sz="2000" dirty="0"/>
          </a:p>
          <a:p>
            <a:pPr algn="ctr"/>
            <a:endParaRPr lang="en-US" sz="2000" dirty="0"/>
          </a:p>
          <a:p>
            <a:pPr algn="ctr"/>
            <a:r>
              <a:rPr lang="en-US" sz="2000" dirty="0"/>
              <a:t>Luo </a:t>
            </a:r>
            <a:r>
              <a:rPr lang="en-US" sz="2000" dirty="0" err="1"/>
              <a:t>varaus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93040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8F52E3-644C-DDF3-6E82-A63DA3D6F1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iruutu 7">
            <a:extLst>
              <a:ext uri="{FF2B5EF4-FFF2-40B4-BE49-F238E27FC236}">
                <a16:creationId xmlns:a16="http://schemas.microsoft.com/office/drawing/2014/main" id="{B78F7DE1-5BC7-2895-C6BD-38C54C227860}"/>
              </a:ext>
            </a:extLst>
          </p:cNvPr>
          <p:cNvSpPr txBox="1"/>
          <p:nvPr/>
        </p:nvSpPr>
        <p:spPr>
          <a:xfrm>
            <a:off x="3559630" y="1959428"/>
            <a:ext cx="4988380" cy="3698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Voit </a:t>
            </a:r>
            <a:r>
              <a:rPr lang="en-US" sz="2000" dirty="0" err="1"/>
              <a:t>etsiä</a:t>
            </a:r>
            <a:r>
              <a:rPr lang="en-US" sz="2000" dirty="0"/>
              <a:t> </a:t>
            </a:r>
            <a:r>
              <a:rPr lang="en-US" sz="2000" dirty="0" err="1"/>
              <a:t>vapaita</a:t>
            </a:r>
            <a:r>
              <a:rPr lang="en-US" sz="2000" dirty="0"/>
              <a:t> </a:t>
            </a:r>
            <a:r>
              <a:rPr lang="en-US" sz="2000" dirty="0" err="1"/>
              <a:t>aikoja</a:t>
            </a:r>
            <a:r>
              <a:rPr lang="en-US" sz="2000" dirty="0"/>
              <a:t> </a:t>
            </a:r>
            <a:r>
              <a:rPr lang="en-US" sz="2000" dirty="0" err="1"/>
              <a:t>helposti</a:t>
            </a:r>
            <a:endParaRPr lang="en-US" sz="2000" dirty="0"/>
          </a:p>
          <a:p>
            <a:pPr algn="ctr"/>
            <a:r>
              <a:rPr lang="en-US" sz="2000" dirty="0" err="1"/>
              <a:t>Löydät</a:t>
            </a:r>
            <a:r>
              <a:rPr lang="en-US" sz="2000" dirty="0"/>
              <a:t> </a:t>
            </a:r>
            <a:r>
              <a:rPr lang="en-US" sz="2000" dirty="0" err="1"/>
              <a:t>kalenterista</a:t>
            </a:r>
            <a:r>
              <a:rPr lang="en-US" sz="2000" dirty="0"/>
              <a:t> </a:t>
            </a:r>
            <a:r>
              <a:rPr lang="en-US" sz="2000" dirty="0" err="1"/>
              <a:t>myös</a:t>
            </a:r>
            <a:r>
              <a:rPr lang="en-US" sz="2000" dirty="0"/>
              <a:t> </a:t>
            </a:r>
            <a:r>
              <a:rPr lang="en-US" sz="2000" dirty="0" err="1"/>
              <a:t>oman</a:t>
            </a:r>
            <a:r>
              <a:rPr lang="en-US" sz="2000" dirty="0"/>
              <a:t> </a:t>
            </a:r>
            <a:r>
              <a:rPr lang="en-US" sz="2000" dirty="0" err="1"/>
              <a:t>varauksesi</a:t>
            </a:r>
            <a:endParaRPr lang="en-US" sz="2000" dirty="0"/>
          </a:p>
          <a:p>
            <a:pPr algn="ctr"/>
            <a:endParaRPr lang="en-US" sz="2000" dirty="0"/>
          </a:p>
          <a:p>
            <a:pPr algn="ctr"/>
            <a:r>
              <a:rPr lang="en-US" sz="2000" dirty="0"/>
              <a:t>Maksa </a:t>
            </a:r>
            <a:r>
              <a:rPr lang="en-US" sz="2000" dirty="0" err="1"/>
              <a:t>varattu</a:t>
            </a:r>
            <a:r>
              <a:rPr lang="en-US" sz="2000" dirty="0"/>
              <a:t> </a:t>
            </a:r>
            <a:r>
              <a:rPr lang="en-US" sz="2000" dirty="0" err="1"/>
              <a:t>aika</a:t>
            </a:r>
            <a:r>
              <a:rPr lang="en-US" sz="2000" dirty="0"/>
              <a:t> </a:t>
            </a:r>
            <a:r>
              <a:rPr lang="en-US" sz="2000" dirty="0" err="1"/>
              <a:t>kerralla</a:t>
            </a:r>
            <a:r>
              <a:rPr lang="en-US" sz="2000" dirty="0"/>
              <a:t> </a:t>
            </a:r>
            <a:r>
              <a:rPr lang="en-US" sz="2000" dirty="0" err="1"/>
              <a:t>osaston</a:t>
            </a:r>
            <a:r>
              <a:rPr lang="en-US" sz="2000" dirty="0"/>
              <a:t> </a:t>
            </a:r>
            <a:r>
              <a:rPr lang="en-US" sz="2000" dirty="0" err="1"/>
              <a:t>tilille</a:t>
            </a:r>
            <a:r>
              <a:rPr lang="en-US" sz="2000" dirty="0"/>
              <a:t>: </a:t>
            </a:r>
            <a:r>
              <a:rPr lang="en-US" sz="2000" b="1" dirty="0"/>
              <a:t>FI44 5402 0120 0397 41</a:t>
            </a:r>
          </a:p>
          <a:p>
            <a:pPr algn="ctr">
              <a:lnSpc>
                <a:spcPct val="90000"/>
              </a:lnSpc>
              <a:spcBef>
                <a:spcPts val="1050"/>
              </a:spcBef>
              <a:spcAft>
                <a:spcPts val="1050"/>
              </a:spcAft>
            </a:pPr>
            <a:r>
              <a:rPr lang="en-US" sz="2000" dirty="0" err="1"/>
              <a:t>V</a:t>
            </a:r>
            <a:r>
              <a:rPr lang="en-US" sz="2000" b="0" i="0" dirty="0" err="1">
                <a:effectLst/>
              </a:rPr>
              <a:t>iestiksi</a:t>
            </a:r>
            <a:r>
              <a:rPr lang="en-US" sz="2000" b="0" i="0" dirty="0">
                <a:effectLst/>
              </a:rPr>
              <a:t>: "</a:t>
            </a:r>
            <a:r>
              <a:rPr lang="en-US" sz="2000" b="0" i="0" dirty="0" err="1">
                <a:effectLst/>
              </a:rPr>
              <a:t>oma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nimi</a:t>
            </a:r>
            <a:r>
              <a:rPr lang="en-US" sz="2000" b="0" i="0" dirty="0">
                <a:effectLst/>
              </a:rPr>
              <a:t>, </a:t>
            </a:r>
            <a:r>
              <a:rPr lang="en-US" sz="2000" b="0" i="0" dirty="0" err="1">
                <a:effectLst/>
              </a:rPr>
              <a:t>mökki</a:t>
            </a:r>
            <a:r>
              <a:rPr lang="en-US" sz="2000" dirty="0"/>
              <a:t>/</a:t>
            </a:r>
            <a:r>
              <a:rPr lang="en-US" sz="2000" dirty="0" err="1"/>
              <a:t>tolppa</a:t>
            </a:r>
            <a:r>
              <a:rPr lang="en-US" sz="2000" dirty="0"/>
              <a:t> </a:t>
            </a:r>
            <a:r>
              <a:rPr lang="en-US" sz="2000" dirty="0" err="1"/>
              <a:t>nro</a:t>
            </a:r>
            <a:r>
              <a:rPr lang="en-US" sz="2000" b="0" i="0" dirty="0">
                <a:effectLst/>
              </a:rPr>
              <a:t> ja </a:t>
            </a:r>
            <a:r>
              <a:rPr lang="en-US" sz="2000" b="0" i="0" dirty="0" err="1">
                <a:effectLst/>
              </a:rPr>
              <a:t>varattu</a:t>
            </a:r>
            <a:r>
              <a:rPr lang="en-US" sz="2000" b="0" i="0" dirty="0">
                <a:effectLst/>
              </a:rPr>
              <a:t> </a:t>
            </a:r>
            <a:r>
              <a:rPr lang="en-US" sz="2000" dirty="0" err="1"/>
              <a:t>pvm</a:t>
            </a:r>
            <a:r>
              <a:rPr lang="en-US" sz="2000" b="0" i="0" dirty="0">
                <a:effectLst/>
              </a:rPr>
              <a:t>"</a:t>
            </a:r>
          </a:p>
          <a:p>
            <a:pPr algn="ctr"/>
            <a:endParaRPr lang="en-US" sz="2000" dirty="0"/>
          </a:p>
          <a:p>
            <a:pPr algn="ctr"/>
            <a:r>
              <a:rPr lang="en-US" sz="2000" dirty="0"/>
              <a:t>Saat </a:t>
            </a:r>
            <a:r>
              <a:rPr lang="en-US" sz="2000" dirty="0" err="1"/>
              <a:t>tulo</a:t>
            </a:r>
            <a:r>
              <a:rPr lang="en-US" sz="2000" dirty="0"/>
              <a:t>- ja </a:t>
            </a:r>
            <a:r>
              <a:rPr lang="en-US" sz="2000" dirty="0" err="1"/>
              <a:t>lähtökoodit</a:t>
            </a:r>
            <a:r>
              <a:rPr lang="en-US" sz="2000" dirty="0"/>
              <a:t> </a:t>
            </a:r>
            <a:r>
              <a:rPr lang="en-US" sz="2000" dirty="0" err="1"/>
              <a:t>tekstiviestillä</a:t>
            </a:r>
            <a:r>
              <a:rPr lang="en-US" sz="2000" dirty="0"/>
              <a:t> </a:t>
            </a:r>
            <a:r>
              <a:rPr lang="en-US" sz="2000" dirty="0" err="1"/>
              <a:t>puhelimeesi</a:t>
            </a:r>
            <a:r>
              <a:rPr lang="en-US" sz="2000" dirty="0"/>
              <a:t> </a:t>
            </a:r>
            <a:r>
              <a:rPr lang="en-US" sz="2000" dirty="0" err="1"/>
              <a:t>lähempän</a:t>
            </a:r>
            <a:r>
              <a:rPr lang="en-US" sz="2000" dirty="0"/>
              <a:t> </a:t>
            </a:r>
            <a:r>
              <a:rPr lang="en-US" sz="2000" dirty="0" err="1"/>
              <a:t>varattua</a:t>
            </a:r>
            <a:r>
              <a:rPr lang="en-US" sz="2000" dirty="0"/>
              <a:t> </a:t>
            </a:r>
            <a:r>
              <a:rPr lang="en-US" sz="2000" dirty="0" err="1"/>
              <a:t>aikaa</a:t>
            </a:r>
            <a:r>
              <a:rPr lang="en-US" sz="2000" dirty="0"/>
              <a:t> </a:t>
            </a:r>
            <a:r>
              <a:rPr lang="en-US" sz="2000" dirty="0" err="1"/>
              <a:t>millä</a:t>
            </a:r>
            <a:r>
              <a:rPr lang="en-US" sz="2000" dirty="0"/>
              <a:t> </a:t>
            </a:r>
            <a:r>
              <a:rPr lang="en-US" sz="2000" dirty="0" err="1"/>
              <a:t>saat</a:t>
            </a:r>
            <a:r>
              <a:rPr lang="en-US" sz="2000" dirty="0"/>
              <a:t> </a:t>
            </a:r>
            <a:r>
              <a:rPr lang="en-US" sz="2000" dirty="0" err="1"/>
              <a:t>avaimen</a:t>
            </a:r>
            <a:r>
              <a:rPr lang="en-US" sz="2000" dirty="0"/>
              <a:t> </a:t>
            </a:r>
            <a:r>
              <a:rPr lang="en-US" sz="2000" dirty="0" err="1"/>
              <a:t>mökin</a:t>
            </a:r>
            <a:r>
              <a:rPr lang="en-US" sz="2000" dirty="0"/>
              <a:t> </a:t>
            </a:r>
            <a:r>
              <a:rPr lang="en-US" sz="2000" dirty="0" err="1"/>
              <a:t>turvalokerosta</a:t>
            </a:r>
            <a:r>
              <a:rPr lang="en-US" sz="2000" dirty="0"/>
              <a:t> </a:t>
            </a:r>
          </a:p>
        </p:txBody>
      </p:sp>
      <p:pic>
        <p:nvPicPr>
          <p:cNvPr id="4" name="Kuva 3" descr="Kuva, joka sisältää kohteen teksti, kuvakaappaus, Fontti, numero&#10;&#10;Tekoälyn generoima sisältö voi olla virheellistä.">
            <a:extLst>
              <a:ext uri="{FF2B5EF4-FFF2-40B4-BE49-F238E27FC236}">
                <a16:creationId xmlns:a16="http://schemas.microsoft.com/office/drawing/2014/main" id="{32A03DED-3003-6CB2-30B3-BCCBF8DFED1B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10480" y="1421946"/>
            <a:ext cx="2543320" cy="4794704"/>
          </a:xfrm>
          <a:prstGeom prst="rect">
            <a:avLst/>
          </a:prstGeom>
        </p:spPr>
      </p:pic>
      <p:pic>
        <p:nvPicPr>
          <p:cNvPr id="9" name="Kuva 8" descr="Kuva, joka sisältää kohteen teksti, kuvakaappaus, numero, ohjelmisto&#10;&#10;Tekoälyn generoima sisältö voi olla virheellistä.">
            <a:extLst>
              <a:ext uri="{FF2B5EF4-FFF2-40B4-BE49-F238E27FC236}">
                <a16:creationId xmlns:a16="http://schemas.microsoft.com/office/drawing/2014/main" id="{F26C8DCA-4D31-3F5B-7D08-DA55EA6114B9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997"/>
          <a:stretch/>
        </p:blipFill>
        <p:spPr>
          <a:xfrm>
            <a:off x="473530" y="1821315"/>
            <a:ext cx="3086100" cy="4395335"/>
          </a:xfrm>
          <a:prstGeom prst="rect">
            <a:avLst/>
          </a:prstGeom>
        </p:spPr>
      </p:pic>
      <p:sp>
        <p:nvSpPr>
          <p:cNvPr id="6" name="Otsikko 1">
            <a:extLst>
              <a:ext uri="{FF2B5EF4-FFF2-40B4-BE49-F238E27FC236}">
                <a16:creationId xmlns:a16="http://schemas.microsoft.com/office/drawing/2014/main" id="{DE2D4015-1BB1-0C7C-4E46-4B4989DB8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 err="1"/>
              <a:t>Sopupirtin</a:t>
            </a:r>
            <a:r>
              <a:rPr lang="en-US" dirty="0"/>
              <a:t> </a:t>
            </a:r>
            <a:r>
              <a:rPr lang="en-US" dirty="0" err="1"/>
              <a:t>varauskalenterin</a:t>
            </a:r>
            <a:r>
              <a:rPr lang="en-US" dirty="0"/>
              <a:t> </a:t>
            </a:r>
            <a:r>
              <a:rPr lang="en-US" dirty="0" err="1"/>
              <a:t>käyttö</a:t>
            </a:r>
            <a:r>
              <a:rPr lang="en-US" dirty="0"/>
              <a:t>, </a:t>
            </a:r>
            <a:r>
              <a:rPr lang="en-US" dirty="0" err="1"/>
              <a:t>puhelin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817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37D41D-672E-74AF-A28B-CE7F2BAEFC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03BCBCF-05D6-361D-7C12-C1EFF5B78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8" y="38805"/>
            <a:ext cx="10515600" cy="1325563"/>
          </a:xfrm>
        </p:spPr>
        <p:txBody>
          <a:bodyPr/>
          <a:lstStyle/>
          <a:p>
            <a:r>
              <a:rPr lang="en-US" dirty="0" err="1"/>
              <a:t>Sopupirtin</a:t>
            </a:r>
            <a:r>
              <a:rPr lang="en-US" dirty="0"/>
              <a:t> </a:t>
            </a:r>
            <a:r>
              <a:rPr lang="en-US" dirty="0" err="1"/>
              <a:t>mökin</a:t>
            </a:r>
            <a:r>
              <a:rPr lang="en-US" dirty="0"/>
              <a:t> </a:t>
            </a:r>
            <a:r>
              <a:rPr lang="en-US" dirty="0" err="1"/>
              <a:t>avain</a:t>
            </a:r>
            <a:r>
              <a:rPr lang="en-US" dirty="0"/>
              <a:t> - </a:t>
            </a:r>
            <a:r>
              <a:rPr lang="en-US" dirty="0" err="1"/>
              <a:t>turvasäiliö</a:t>
            </a:r>
            <a:endParaRPr lang="en-US" dirty="0"/>
          </a:p>
        </p:txBody>
      </p:sp>
      <p:pic>
        <p:nvPicPr>
          <p:cNvPr id="4" name="Kuva 3" descr="Kuva, joka sisältää kohteen rakennus, seinä, piha-&#10;&#10;Tekoälyn generoima sisältö voi olla virheellistä.">
            <a:extLst>
              <a:ext uri="{FF2B5EF4-FFF2-40B4-BE49-F238E27FC236}">
                <a16:creationId xmlns:a16="http://schemas.microsoft.com/office/drawing/2014/main" id="{4B870DA3-CC26-F364-C42A-8CCC9D707B0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9265858" y="1886091"/>
            <a:ext cx="3047554" cy="2285665"/>
          </a:xfrm>
          <a:prstGeom prst="rect">
            <a:avLst/>
          </a:prstGeom>
        </p:spPr>
      </p:pic>
      <p:pic>
        <p:nvPicPr>
          <p:cNvPr id="6" name="Kuva 5" descr="Kuva, joka sisältää kohteen teksti, elektroniikka, seinä, henkilö&#10;&#10;Tekoälyn generoima sisältö voi olla virheellistä.">
            <a:extLst>
              <a:ext uri="{FF2B5EF4-FFF2-40B4-BE49-F238E27FC236}">
                <a16:creationId xmlns:a16="http://schemas.microsoft.com/office/drawing/2014/main" id="{0F36292A-F20E-F978-662B-052002714A7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6104723" y="1886118"/>
            <a:ext cx="3047776" cy="2285832"/>
          </a:xfrm>
          <a:prstGeom prst="rect">
            <a:avLst/>
          </a:prstGeom>
        </p:spPr>
      </p:pic>
      <p:pic>
        <p:nvPicPr>
          <p:cNvPr id="8" name="Kuva 7" descr="Kuva, joka sisältää kohteen henkilö, seinä, pitäminen, sisä-&#10;&#10;Tekoälyn generoima sisältö voi olla virheellistä.">
            <a:extLst>
              <a:ext uri="{FF2B5EF4-FFF2-40B4-BE49-F238E27FC236}">
                <a16:creationId xmlns:a16="http://schemas.microsoft.com/office/drawing/2014/main" id="{FF665709-8EB0-76ED-7901-AEF897DF5EBC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3039667" y="1886118"/>
            <a:ext cx="3047775" cy="2285831"/>
          </a:xfrm>
          <a:prstGeom prst="rect">
            <a:avLst/>
          </a:prstGeom>
        </p:spPr>
      </p:pic>
      <p:pic>
        <p:nvPicPr>
          <p:cNvPr id="10" name="Kuva 9" descr="Kuva, joka sisältää kohteen rakennus, piha-, seinä, katu&#10;&#10;Tekoälyn generoima sisältö voi olla virheellistä.">
            <a:extLst>
              <a:ext uri="{FF2B5EF4-FFF2-40B4-BE49-F238E27FC236}">
                <a16:creationId xmlns:a16="http://schemas.microsoft.com/office/drawing/2014/main" id="{215772FE-BA9E-FD12-70E7-3D7EC333EDA8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-121439" y="1886121"/>
            <a:ext cx="3047774" cy="2285831"/>
          </a:xfrm>
          <a:prstGeom prst="rect">
            <a:avLst/>
          </a:prstGeom>
        </p:spPr>
      </p:pic>
      <p:sp>
        <p:nvSpPr>
          <p:cNvPr id="11" name="Tekstiruutu 10">
            <a:extLst>
              <a:ext uri="{FF2B5EF4-FFF2-40B4-BE49-F238E27FC236}">
                <a16:creationId xmlns:a16="http://schemas.microsoft.com/office/drawing/2014/main" id="{09AFEAE3-1B86-1EB6-5A61-39B024382926}"/>
              </a:ext>
            </a:extLst>
          </p:cNvPr>
          <p:cNvSpPr txBox="1"/>
          <p:nvPr/>
        </p:nvSpPr>
        <p:spPr>
          <a:xfrm>
            <a:off x="3491146" y="4693479"/>
            <a:ext cx="21444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Paina</a:t>
            </a:r>
            <a:r>
              <a:rPr lang="en-US" dirty="0"/>
              <a:t> </a:t>
            </a:r>
            <a:r>
              <a:rPr lang="en-US" dirty="0" err="1"/>
              <a:t>aktivointi</a:t>
            </a:r>
            <a:r>
              <a:rPr lang="en-US" dirty="0"/>
              <a:t> </a:t>
            </a:r>
            <a:r>
              <a:rPr lang="en-US" dirty="0" err="1"/>
              <a:t>painiketta</a:t>
            </a:r>
            <a:r>
              <a:rPr lang="en-US" dirty="0"/>
              <a:t> – </a:t>
            </a:r>
            <a:r>
              <a:rPr lang="en-US" dirty="0" err="1"/>
              <a:t>väri</a:t>
            </a:r>
            <a:r>
              <a:rPr lang="en-US" dirty="0"/>
              <a:t> </a:t>
            </a:r>
            <a:r>
              <a:rPr lang="en-US" dirty="0" err="1"/>
              <a:t>sininen</a:t>
            </a:r>
            <a:endParaRPr lang="en-US" dirty="0"/>
          </a:p>
        </p:txBody>
      </p:sp>
      <p:sp>
        <p:nvSpPr>
          <p:cNvPr id="12" name="Tekstiruutu 11">
            <a:extLst>
              <a:ext uri="{FF2B5EF4-FFF2-40B4-BE49-F238E27FC236}">
                <a16:creationId xmlns:a16="http://schemas.microsoft.com/office/drawing/2014/main" id="{7F816116-CDDE-0473-8501-6FB8F7162555}"/>
              </a:ext>
            </a:extLst>
          </p:cNvPr>
          <p:cNvSpPr txBox="1"/>
          <p:nvPr/>
        </p:nvSpPr>
        <p:spPr>
          <a:xfrm>
            <a:off x="330205" y="4716613"/>
            <a:ext cx="2144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Turvasäiliö</a:t>
            </a:r>
            <a:r>
              <a:rPr lang="en-US" dirty="0"/>
              <a:t> </a:t>
            </a:r>
            <a:r>
              <a:rPr lang="en-US" dirty="0" err="1"/>
              <a:t>mökin</a:t>
            </a:r>
            <a:r>
              <a:rPr lang="en-US" dirty="0"/>
              <a:t> </a:t>
            </a:r>
            <a:r>
              <a:rPr lang="en-US" dirty="0" err="1"/>
              <a:t>lampun</a:t>
            </a:r>
            <a:r>
              <a:rPr lang="en-US" dirty="0"/>
              <a:t> </a:t>
            </a:r>
            <a:r>
              <a:rPr lang="en-US" dirty="0" err="1"/>
              <a:t>vierellä</a:t>
            </a:r>
            <a:endParaRPr lang="en-US" dirty="0"/>
          </a:p>
        </p:txBody>
      </p:sp>
      <p:sp>
        <p:nvSpPr>
          <p:cNvPr id="13" name="Tekstiruutu 12">
            <a:extLst>
              <a:ext uri="{FF2B5EF4-FFF2-40B4-BE49-F238E27FC236}">
                <a16:creationId xmlns:a16="http://schemas.microsoft.com/office/drawing/2014/main" id="{D9D85C1F-6FAB-8A6E-5E64-B13008ACEE45}"/>
              </a:ext>
            </a:extLst>
          </p:cNvPr>
          <p:cNvSpPr txBox="1"/>
          <p:nvPr/>
        </p:nvSpPr>
        <p:spPr>
          <a:xfrm>
            <a:off x="6556368" y="4693479"/>
            <a:ext cx="21444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Näppäile</a:t>
            </a:r>
            <a:r>
              <a:rPr lang="en-US" dirty="0"/>
              <a:t> </a:t>
            </a:r>
            <a:r>
              <a:rPr lang="en-US" dirty="0" err="1"/>
              <a:t>koodi</a:t>
            </a:r>
            <a:r>
              <a:rPr lang="en-US" dirty="0"/>
              <a:t> – </a:t>
            </a:r>
            <a:r>
              <a:rPr lang="en-US" dirty="0" err="1"/>
              <a:t>väri</a:t>
            </a:r>
            <a:r>
              <a:rPr lang="en-US" dirty="0"/>
              <a:t> </a:t>
            </a:r>
            <a:r>
              <a:rPr lang="en-US" dirty="0" err="1"/>
              <a:t>vihreä</a:t>
            </a:r>
            <a:r>
              <a:rPr lang="en-US" dirty="0"/>
              <a:t> – </a:t>
            </a:r>
            <a:r>
              <a:rPr lang="en-US" dirty="0" err="1"/>
              <a:t>avaa</a:t>
            </a:r>
            <a:r>
              <a:rPr lang="en-US" dirty="0"/>
              <a:t> </a:t>
            </a:r>
            <a:r>
              <a:rPr lang="en-US" dirty="0" err="1"/>
              <a:t>kansi</a:t>
            </a:r>
            <a:endParaRPr lang="en-US" dirty="0"/>
          </a:p>
        </p:txBody>
      </p:sp>
      <p:sp>
        <p:nvSpPr>
          <p:cNvPr id="14" name="Tekstiruutu 13">
            <a:extLst>
              <a:ext uri="{FF2B5EF4-FFF2-40B4-BE49-F238E27FC236}">
                <a16:creationId xmlns:a16="http://schemas.microsoft.com/office/drawing/2014/main" id="{564E6DF2-DCB7-01FC-9B7A-951A87F477D3}"/>
              </a:ext>
            </a:extLst>
          </p:cNvPr>
          <p:cNvSpPr txBox="1"/>
          <p:nvPr/>
        </p:nvSpPr>
        <p:spPr>
          <a:xfrm>
            <a:off x="9717309" y="4693479"/>
            <a:ext cx="21444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Ota </a:t>
            </a:r>
            <a:r>
              <a:rPr lang="en-US" dirty="0" err="1"/>
              <a:t>avain</a:t>
            </a:r>
            <a:r>
              <a:rPr lang="en-US" dirty="0"/>
              <a:t> -  </a:t>
            </a:r>
            <a:r>
              <a:rPr lang="en-US" dirty="0" err="1"/>
              <a:t>sulje</a:t>
            </a:r>
            <a:r>
              <a:rPr lang="en-US" dirty="0"/>
              <a:t> </a:t>
            </a:r>
            <a:r>
              <a:rPr lang="en-US" dirty="0" err="1"/>
              <a:t>kansi</a:t>
            </a:r>
            <a:r>
              <a:rPr lang="en-US" dirty="0"/>
              <a:t> – </a:t>
            </a:r>
            <a:r>
              <a:rPr lang="en-US" dirty="0" err="1"/>
              <a:t>säiliö</a:t>
            </a:r>
            <a:r>
              <a:rPr lang="en-US" dirty="0"/>
              <a:t> </a:t>
            </a:r>
            <a:r>
              <a:rPr lang="en-US" dirty="0" err="1"/>
              <a:t>lukittuu</a:t>
            </a:r>
            <a:endParaRPr lang="en-US" dirty="0"/>
          </a:p>
        </p:txBody>
      </p:sp>
      <p:sp>
        <p:nvSpPr>
          <p:cNvPr id="15" name="Tekstiruutu 14">
            <a:extLst>
              <a:ext uri="{FF2B5EF4-FFF2-40B4-BE49-F238E27FC236}">
                <a16:creationId xmlns:a16="http://schemas.microsoft.com/office/drawing/2014/main" id="{B297B089-6348-E799-8396-E8A11B863B37}"/>
              </a:ext>
            </a:extLst>
          </p:cNvPr>
          <p:cNvSpPr txBox="1"/>
          <p:nvPr/>
        </p:nvSpPr>
        <p:spPr>
          <a:xfrm>
            <a:off x="617134" y="5870674"/>
            <a:ext cx="109577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Tulokoodilla</a:t>
            </a:r>
            <a:r>
              <a:rPr lang="en-US" dirty="0"/>
              <a:t> </a:t>
            </a:r>
            <a:r>
              <a:rPr lang="en-US" dirty="0" err="1"/>
              <a:t>avataan</a:t>
            </a:r>
            <a:r>
              <a:rPr lang="en-US" dirty="0"/>
              <a:t> </a:t>
            </a:r>
            <a:r>
              <a:rPr lang="en-US" dirty="0" err="1"/>
              <a:t>säiliö</a:t>
            </a:r>
            <a:r>
              <a:rPr lang="en-US" dirty="0"/>
              <a:t> ja </a:t>
            </a:r>
            <a:r>
              <a:rPr lang="en-US" dirty="0" err="1"/>
              <a:t>otetaan</a:t>
            </a:r>
            <a:r>
              <a:rPr lang="en-US" dirty="0"/>
              <a:t> </a:t>
            </a:r>
            <a:r>
              <a:rPr lang="en-US" dirty="0" err="1"/>
              <a:t>avain</a:t>
            </a:r>
            <a:r>
              <a:rPr lang="en-US" dirty="0"/>
              <a:t>, </a:t>
            </a:r>
            <a:r>
              <a:rPr lang="en-US" dirty="0" err="1"/>
              <a:t>lähtökoodilla</a:t>
            </a:r>
            <a:r>
              <a:rPr lang="en-US" dirty="0"/>
              <a:t> </a:t>
            </a:r>
            <a:r>
              <a:rPr lang="en-US" dirty="0" err="1"/>
              <a:t>avataan</a:t>
            </a:r>
            <a:r>
              <a:rPr lang="en-US" dirty="0"/>
              <a:t> </a:t>
            </a:r>
            <a:r>
              <a:rPr lang="en-US" dirty="0" err="1"/>
              <a:t>säiliö</a:t>
            </a:r>
            <a:r>
              <a:rPr lang="en-US" dirty="0"/>
              <a:t> ja </a:t>
            </a:r>
            <a:r>
              <a:rPr lang="en-US" dirty="0" err="1"/>
              <a:t>palautetaan</a:t>
            </a:r>
            <a:r>
              <a:rPr lang="en-US" dirty="0"/>
              <a:t> </a:t>
            </a:r>
            <a:r>
              <a:rPr lang="en-US" dirty="0" err="1"/>
              <a:t>avain</a:t>
            </a:r>
            <a:r>
              <a:rPr lang="en-US" dirty="0"/>
              <a:t> </a:t>
            </a:r>
          </a:p>
          <a:p>
            <a:pPr algn="ctr"/>
            <a:r>
              <a:rPr lang="en-US" dirty="0"/>
              <a:t>Koodi </a:t>
            </a:r>
            <a:r>
              <a:rPr lang="en-US" dirty="0" err="1"/>
              <a:t>voimassa</a:t>
            </a:r>
            <a:r>
              <a:rPr lang="en-US" dirty="0"/>
              <a:t> 8h (</a:t>
            </a:r>
            <a:r>
              <a:rPr lang="en-US" dirty="0" err="1"/>
              <a:t>Tulopäivä</a:t>
            </a:r>
            <a:r>
              <a:rPr lang="en-US" dirty="0"/>
              <a:t> 11:00-19:00 ja </a:t>
            </a:r>
            <a:r>
              <a:rPr lang="en-US" dirty="0" err="1"/>
              <a:t>lähtöpäivä</a:t>
            </a:r>
            <a:r>
              <a:rPr lang="en-US" dirty="0"/>
              <a:t> 07:00-15:00)</a:t>
            </a:r>
          </a:p>
        </p:txBody>
      </p:sp>
    </p:spTree>
    <p:extLst>
      <p:ext uri="{BB962C8B-B14F-4D97-AF65-F5344CB8AC3E}">
        <p14:creationId xmlns:p14="http://schemas.microsoft.com/office/powerpoint/2010/main" val="423822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f5963429-701c-4fdb-9e1d-20bc4e3c7ff4}" enabled="1" method="Standard" siteId="{75998ea3-790c-40ea-ac1e-02ee8edfb00f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568</TotalTime>
  <Words>406</Words>
  <Application>Microsoft Office PowerPoint</Application>
  <PresentationFormat>Laajakuva</PresentationFormat>
  <Paragraphs>64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Office-teema</vt:lpstr>
      <vt:lpstr>PowerPoint-esitys</vt:lpstr>
      <vt:lpstr>PowerPoint-esitys</vt:lpstr>
      <vt:lpstr>Sopupirtin varauskalenterin käyttö, tietokone</vt:lpstr>
      <vt:lpstr>Sopupirtin varauskalenterin käyttö, tietokone</vt:lpstr>
      <vt:lpstr>Sopupirtin varauskalenterin käyttö, puhelin</vt:lpstr>
      <vt:lpstr>Sopupirtin varauskalenterin käyttö, puhelin</vt:lpstr>
      <vt:lpstr>Sopupirtin mökin avain - turvasäiliö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Ilves, Sami</dc:creator>
  <cp:lastModifiedBy>Kaukopää Paperiliitto</cp:lastModifiedBy>
  <cp:revision>2</cp:revision>
  <dcterms:created xsi:type="dcterms:W3CDTF">2025-04-16T09:26:19Z</dcterms:created>
  <dcterms:modified xsi:type="dcterms:W3CDTF">2025-04-23T16:16:53Z</dcterms:modified>
</cp:coreProperties>
</file>